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3" r:id="rId3"/>
    <p:sldMasterId id="2147483655" r:id="rId4"/>
    <p:sldMasterId id="2147483659" r:id="rId5"/>
  </p:sldMasterIdLst>
  <p:notesMasterIdLst>
    <p:notesMasterId r:id="rId25"/>
  </p:notesMasterIdLst>
  <p:handoutMasterIdLst>
    <p:handoutMasterId r:id="rId26"/>
  </p:handoutMasterIdLst>
  <p:sldIdLst>
    <p:sldId id="515" r:id="rId6"/>
    <p:sldId id="350" r:id="rId7"/>
    <p:sldId id="508" r:id="rId8"/>
    <p:sldId id="449" r:id="rId9"/>
    <p:sldId id="488" r:id="rId10"/>
    <p:sldId id="491" r:id="rId11"/>
    <p:sldId id="492" r:id="rId12"/>
    <p:sldId id="493" r:id="rId13"/>
    <p:sldId id="494" r:id="rId14"/>
    <p:sldId id="500" r:id="rId15"/>
    <p:sldId id="501" r:id="rId16"/>
    <p:sldId id="498" r:id="rId17"/>
    <p:sldId id="499" r:id="rId18"/>
    <p:sldId id="518" r:id="rId19"/>
    <p:sldId id="510" r:id="rId20"/>
    <p:sldId id="502" r:id="rId21"/>
    <p:sldId id="511" r:id="rId22"/>
    <p:sldId id="423" r:id="rId23"/>
    <p:sldId id="517" r:id="rId2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003E"/>
    <a:srgbClr val="CC0000"/>
    <a:srgbClr val="66FFFF"/>
    <a:srgbClr val="0000CC"/>
    <a:srgbClr val="FFCC99"/>
    <a:srgbClr val="FFFF66"/>
    <a:srgbClr val="FFFF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p:cViewPr>
        <p:scale>
          <a:sx n="46" d="100"/>
          <a:sy n="46" d="100"/>
        </p:scale>
        <p:origin x="-1764"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2" d="100"/>
          <a:sy n="42" d="100"/>
        </p:scale>
        <p:origin x="-203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CCBF919E-7657-3C48-93C6-8316AA1B9A75}" type="datetimeFigureOut">
              <a:rPr lang="en-US"/>
              <a:pPr>
                <a:defRPr/>
              </a:pPr>
              <a:t>1/3/2017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6ECE1157-4122-BD4D-B9EF-17AC0DB87F5D}" type="slidenum">
              <a:rPr lang="en-US"/>
              <a:pPr>
                <a:defRPr/>
              </a:pPr>
              <a:t>‹#›</a:t>
            </a:fld>
            <a:endParaRPr lang="en-US"/>
          </a:p>
        </p:txBody>
      </p:sp>
    </p:spTree>
    <p:extLst>
      <p:ext uri="{BB962C8B-B14F-4D97-AF65-F5344CB8AC3E}">
        <p14:creationId xmlns:p14="http://schemas.microsoft.com/office/powerpoint/2010/main" val="4161170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12" charset="0"/>
                <a:ea typeface="ＭＳ Ｐゴシック" pitchFamily="-112" charset="-128"/>
                <a:cs typeface="+mn-cs"/>
              </a:defRPr>
            </a:lvl1pPr>
          </a:lstStyle>
          <a:p>
            <a:pPr>
              <a:defRPr/>
            </a:pPr>
            <a:endParaRPr lang="en-US"/>
          </a:p>
        </p:txBody>
      </p:sp>
      <p:sp>
        <p:nvSpPr>
          <p:cNvPr id="337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12" charset="0"/>
                <a:ea typeface="ＭＳ Ｐゴシック" pitchFamily="-112" charset="-128"/>
                <a:cs typeface="+mn-cs"/>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12" charset="0"/>
                <a:ea typeface="ＭＳ Ｐゴシック" pitchFamily="-112" charset="-128"/>
                <a:cs typeface="+mn-cs"/>
              </a:defRPr>
            </a:lvl1pPr>
          </a:lstStyle>
          <a:p>
            <a:pPr>
              <a:defRPr/>
            </a:pPr>
            <a:endParaRPr lang="en-US"/>
          </a:p>
        </p:txBody>
      </p:sp>
      <p:sp>
        <p:nvSpPr>
          <p:cNvPr id="337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B19C674-A89B-4242-A625-ABC811FEF9BA}" type="slidenum">
              <a:rPr lang="en-US" altLang="en-US"/>
              <a:pPr>
                <a:defRPr/>
              </a:pPr>
              <a:t>‹#›</a:t>
            </a:fld>
            <a:endParaRPr lang="en-US" altLang="en-US"/>
          </a:p>
        </p:txBody>
      </p:sp>
    </p:spTree>
    <p:extLst>
      <p:ext uri="{BB962C8B-B14F-4D97-AF65-F5344CB8AC3E}">
        <p14:creationId xmlns:p14="http://schemas.microsoft.com/office/powerpoint/2010/main" val="34862111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8DABA874-C0C1-5E4C-9880-5F77B7972E59}" type="slidenum">
              <a:rPr lang="en-US" altLang="en-US" sz="1200"/>
              <a:pPr/>
              <a:t>2</a:t>
            </a:fld>
            <a:endParaRPr lang="en-US" altLang="en-US" sz="1200"/>
          </a:p>
        </p:txBody>
      </p:sp>
      <p:sp>
        <p:nvSpPr>
          <p:cNvPr id="53250" name="Rectangle 1026"/>
          <p:cNvSpPr>
            <a:spLocks noGrp="1" noRot="1" noChangeAspect="1" noChangeArrowheads="1" noTextEdit="1"/>
          </p:cNvSpPr>
          <p:nvPr>
            <p:ph type="sldImg"/>
          </p:nvPr>
        </p:nvSpPr>
        <p:spPr>
          <a:ln/>
        </p:spPr>
      </p:sp>
      <p:sp>
        <p:nvSpPr>
          <p:cNvPr id="5325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2B3C7740-0AC0-0B40-A7EA-07CA465A4181}" type="slidenum">
              <a:rPr lang="en-US" altLang="en-US" sz="1200"/>
              <a:pPr/>
              <a:t>11</a:t>
            </a:fld>
            <a:endParaRPr lang="en-US" altLang="en-US" sz="120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34957907-91AB-4644-AD12-D347BE58C4F4}" type="slidenum">
              <a:rPr lang="en-US" altLang="en-US" sz="1200"/>
              <a:pPr/>
              <a:t>12</a:t>
            </a:fld>
            <a:endParaRPr lang="en-US" altLang="en-US" sz="120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FF78ED25-7CA2-9441-AB61-F4DAE44A6B43}" type="slidenum">
              <a:rPr lang="en-US" altLang="en-US" sz="1200"/>
              <a:pPr/>
              <a:t>13</a:t>
            </a:fld>
            <a:endParaRPr lang="en-US" altLang="en-US" sz="120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38DD694F-71AB-F946-954E-13C01317D5B2}" type="slidenum">
              <a:rPr lang="en-US" altLang="en-US" sz="1200"/>
              <a:pPr/>
              <a:t>15</a:t>
            </a:fld>
            <a:endParaRPr lang="en-US" altLang="en-US" sz="120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152080B0-CCFF-5641-AAE9-3DBC57FC9309}" type="slidenum">
              <a:rPr lang="en-US" altLang="en-US" sz="1200"/>
              <a:pPr/>
              <a:t>16</a:t>
            </a:fld>
            <a:endParaRPr lang="en-US" altLang="en-US" sz="12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Responding to Russian territorial claims along the northern Pacific coast, and concerned that European nations would attempt to seize recently independent Latin American states, President James Monroe announced a new national policy. No new colonies would be allowed in the Americas, and European powers were not to interfere in the affairs of the Western Hemisphere. This mural depicts a discussion among the president and members of his cabinet; from left to right are President James Monroe, Secretary of State John Quincy Adams, Attorney General William Wirt, Secretary of War John Calhoun, and Secretary of the Navy Samuel L. Southard.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5D4CFFAA-7F7B-2945-86AF-FBD24D5BCAEB}" type="slidenum">
              <a:rPr lang="en-US" altLang="en-US" sz="1200"/>
              <a:pPr/>
              <a:t>17</a:t>
            </a:fld>
            <a:endParaRPr lang="en-US" altLang="en-US" sz="120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0FFFCEB8-54F0-E341-8419-01DA756F90E8}" type="slidenum">
              <a:rPr lang="en-US" altLang="en-US" sz="1200"/>
              <a:pPr/>
              <a:t>18</a:t>
            </a:fld>
            <a:endParaRPr lang="en-US" altLang="en-US" sz="120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16B0B020-4558-D54F-8F3C-F8438EE5475D}" type="slidenum">
              <a:rPr lang="en-US" altLang="en-US" sz="1200"/>
              <a:pPr/>
              <a:t>3</a:t>
            </a:fld>
            <a:endParaRPr lang="en-US" altLang="en-US" sz="12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FontTx/>
              <a:buChar char="•"/>
            </a:pPr>
            <a:r>
              <a:rPr lang="en-US" altLang="en-US" b="1">
                <a:solidFill>
                  <a:srgbClr val="FFFFFF"/>
                </a:solidFill>
                <a:latin typeface="Arial Narrow" charset="0"/>
                <a:ea typeface="ＭＳ Ｐゴシック" charset="-128"/>
              </a:rPr>
              <a:t>Born in Virginia in 1758 </a:t>
            </a:r>
          </a:p>
          <a:p>
            <a:pPr eaLnBrk="1" hangingPunct="1">
              <a:lnSpc>
                <a:spcPct val="80000"/>
              </a:lnSpc>
              <a:buFontTx/>
              <a:buChar char="•"/>
            </a:pPr>
            <a:r>
              <a:rPr lang="en-US" altLang="en-US" b="1">
                <a:solidFill>
                  <a:srgbClr val="FFFFFF"/>
                </a:solidFill>
                <a:latin typeface="Arial Narrow" charset="0"/>
                <a:ea typeface="ＭＳ Ｐゴシック" charset="-128"/>
              </a:rPr>
              <a:t>Attended the College of William and Mary </a:t>
            </a:r>
          </a:p>
          <a:p>
            <a:pPr eaLnBrk="1" hangingPunct="1">
              <a:lnSpc>
                <a:spcPct val="80000"/>
              </a:lnSpc>
              <a:buFontTx/>
              <a:buChar char="•"/>
            </a:pPr>
            <a:r>
              <a:rPr lang="en-US" altLang="en-US" b="1">
                <a:solidFill>
                  <a:srgbClr val="FFFFFF"/>
                </a:solidFill>
                <a:latin typeface="Arial Narrow" charset="0"/>
                <a:ea typeface="ＭＳ Ｐゴシック" charset="-128"/>
              </a:rPr>
              <a:t>Fought with Continental Army</a:t>
            </a:r>
          </a:p>
          <a:p>
            <a:pPr eaLnBrk="1" hangingPunct="1">
              <a:lnSpc>
                <a:spcPct val="80000"/>
              </a:lnSpc>
              <a:buFontTx/>
              <a:buChar char="•"/>
            </a:pPr>
            <a:r>
              <a:rPr lang="en-US" altLang="en-US" b="1">
                <a:solidFill>
                  <a:srgbClr val="FFFFFF"/>
                </a:solidFill>
                <a:latin typeface="Arial Narrow" charset="0"/>
                <a:ea typeface="ＭＳ Ｐゴシック" charset="-128"/>
              </a:rPr>
              <a:t>Practiced law in Virginia</a:t>
            </a:r>
          </a:p>
          <a:p>
            <a:pPr eaLnBrk="1" hangingPunct="1">
              <a:lnSpc>
                <a:spcPct val="80000"/>
              </a:lnSpc>
              <a:buFontTx/>
              <a:buChar char="•"/>
            </a:pPr>
            <a:r>
              <a:rPr lang="en-US" altLang="en-US" b="1">
                <a:solidFill>
                  <a:srgbClr val="FFFFFF"/>
                </a:solidFill>
                <a:latin typeface="Arial Narrow" charset="0"/>
                <a:ea typeface="ＭＳ Ｐゴシック" charset="-128"/>
              </a:rPr>
              <a:t>Elected United States Senator</a:t>
            </a:r>
          </a:p>
          <a:p>
            <a:pPr eaLnBrk="1" hangingPunct="1">
              <a:lnSpc>
                <a:spcPct val="80000"/>
              </a:lnSpc>
              <a:buFontTx/>
              <a:buChar char="•"/>
            </a:pPr>
            <a:r>
              <a:rPr lang="en-US" altLang="en-US" b="1">
                <a:solidFill>
                  <a:srgbClr val="FFFFFF"/>
                </a:solidFill>
                <a:latin typeface="Arial Narrow" charset="0"/>
                <a:ea typeface="ＭＳ Ｐゴシック" charset="-128"/>
              </a:rPr>
              <a:t>Helped negotiate the Louisiana Purchase </a:t>
            </a:r>
          </a:p>
          <a:p>
            <a:pPr eaLnBrk="1" hangingPunct="1">
              <a:lnSpc>
                <a:spcPct val="80000"/>
              </a:lnSpc>
              <a:buFontTx/>
              <a:buChar char="•"/>
            </a:pPr>
            <a:r>
              <a:rPr lang="en-US" altLang="en-US" b="1">
                <a:solidFill>
                  <a:srgbClr val="FFFFFF"/>
                </a:solidFill>
                <a:latin typeface="Arial Narrow" charset="0"/>
                <a:ea typeface="ＭＳ Ｐゴシック" charset="-128"/>
              </a:rPr>
              <a:t>Elected President in 1816 and served from 1817 to 1825</a:t>
            </a:r>
          </a:p>
          <a:p>
            <a:pPr eaLnBrk="1" hangingPunct="1">
              <a:lnSpc>
                <a:spcPct val="80000"/>
              </a:lnSpc>
              <a:buFontTx/>
              <a:buChar char="•"/>
            </a:pPr>
            <a:r>
              <a:rPr lang="en-US" altLang="en-US" b="1">
                <a:solidFill>
                  <a:srgbClr val="FFFFFF"/>
                </a:solidFill>
                <a:latin typeface="Arial Narrow" charset="0"/>
                <a:ea typeface="ＭＳ Ｐゴシック" charset="-128"/>
              </a:rPr>
              <a:t>Era of Good Feelings</a:t>
            </a:r>
          </a:p>
          <a:p>
            <a:endParaRPr lang="en-US" altLang="en-US">
              <a:latin typeface="Times New Roman"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AA4E1076-7124-5D42-A280-9F056E339F0F}" type="slidenum">
              <a:rPr lang="en-US" altLang="en-US" sz="1200"/>
              <a:pPr/>
              <a:t>4</a:t>
            </a:fld>
            <a:endParaRPr lang="en-US" altLang="en-US" sz="12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8FD580FA-D14F-8540-89A3-2427ACFBDABF}" type="slidenum">
              <a:rPr lang="en-US" altLang="en-US" sz="1200"/>
              <a:pPr/>
              <a:t>5</a:t>
            </a:fld>
            <a:endParaRPr lang="en-US" altLang="en-US" sz="12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F4E2D9B6-288D-C240-ABF1-F6DAF9AC09BF}" type="slidenum">
              <a:rPr lang="en-US" altLang="en-US" sz="1200"/>
              <a:pPr/>
              <a:t>6</a:t>
            </a:fld>
            <a:endParaRPr lang="en-US" altLang="en-US"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EB1F226F-5B5F-2147-916A-2BE1259EF6B1}" type="slidenum">
              <a:rPr lang="en-US" altLang="en-US" sz="1200"/>
              <a:pPr/>
              <a:t>7</a:t>
            </a:fld>
            <a:endParaRPr lang="en-US" altLang="en-US"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339E944B-50EB-CF43-978C-EF75A5A1EAF5}" type="slidenum">
              <a:rPr lang="en-US" altLang="en-US" sz="1200"/>
              <a:pPr/>
              <a:t>8</a:t>
            </a:fld>
            <a:endParaRPr lang="en-US" altLang="en-US" sz="12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EC6C7EDD-7773-7F45-8536-9D0DC6FF73DD}" type="slidenum">
              <a:rPr lang="en-US" altLang="en-US" sz="1200"/>
              <a:pPr/>
              <a:t>9</a:t>
            </a:fld>
            <a:endParaRPr lang="en-US" altLang="en-US" sz="12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E169C66A-498B-0741-BFBF-80C5F0A01D9E}" type="slidenum">
              <a:rPr lang="en-US" altLang="en-US" sz="1200"/>
              <a:pPr/>
              <a:t>10</a:t>
            </a:fld>
            <a:endParaRPr lang="en-US" altLang="en-US" sz="120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F13564-7E81-E840-8C94-CC0F9DB8F6CC}" type="slidenum">
              <a:rPr lang="en-US" altLang="en-US"/>
              <a:pPr>
                <a:defRPr/>
              </a:pPr>
              <a:t>‹#›</a:t>
            </a:fld>
            <a:endParaRPr lang="en-US" altLang="en-US"/>
          </a:p>
        </p:txBody>
      </p:sp>
    </p:spTree>
    <p:extLst>
      <p:ext uri="{BB962C8B-B14F-4D97-AF65-F5344CB8AC3E}">
        <p14:creationId xmlns:p14="http://schemas.microsoft.com/office/powerpoint/2010/main" val="1842667282"/>
      </p:ext>
    </p:extLst>
  </p:cSld>
  <p:clrMapOvr>
    <a:masterClrMapping/>
  </p:clrMapOvr>
  <p:transition>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03507D-07E4-9847-8F9C-267F84B17AF5}" type="slidenum">
              <a:rPr lang="en-US" altLang="en-US"/>
              <a:pPr>
                <a:defRPr/>
              </a:pPr>
              <a:t>‹#›</a:t>
            </a:fld>
            <a:endParaRPr lang="en-US" altLang="en-US"/>
          </a:p>
        </p:txBody>
      </p:sp>
    </p:spTree>
    <p:extLst>
      <p:ext uri="{BB962C8B-B14F-4D97-AF65-F5344CB8AC3E}">
        <p14:creationId xmlns:p14="http://schemas.microsoft.com/office/powerpoint/2010/main" val="1750884419"/>
      </p:ext>
    </p:extLst>
  </p:cSld>
  <p:clrMapOvr>
    <a:masterClrMapping/>
  </p:clrMapOvr>
  <p:transition>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F1D552-279F-8A4E-A5B5-97E63295546C}" type="slidenum">
              <a:rPr lang="en-US" altLang="en-US"/>
              <a:pPr>
                <a:defRPr/>
              </a:pPr>
              <a:t>‹#›</a:t>
            </a:fld>
            <a:endParaRPr lang="en-US" altLang="en-US"/>
          </a:p>
        </p:txBody>
      </p:sp>
    </p:spTree>
    <p:extLst>
      <p:ext uri="{BB962C8B-B14F-4D97-AF65-F5344CB8AC3E}">
        <p14:creationId xmlns:p14="http://schemas.microsoft.com/office/powerpoint/2010/main" val="146015292"/>
      </p:ext>
    </p:extLst>
  </p:cSld>
  <p:clrMapOvr>
    <a:masterClrMapping/>
  </p:clrMapOvr>
  <p:transition>
    <p:cover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8898" name="Rectangle 2"/>
          <p:cNvSpPr>
            <a:spLocks noGrp="1" noChangeArrowheads="1"/>
          </p:cNvSpPr>
          <p:nvPr>
            <p:ph type="ctrTitle"/>
          </p:nvPr>
        </p:nvSpPr>
        <p:spPr>
          <a:xfrm>
            <a:off x="1600200" y="1524000"/>
            <a:ext cx="6096000" cy="1879600"/>
          </a:xfrm>
        </p:spPr>
        <p:txBody>
          <a:bodyPr anchor="b"/>
          <a:lstStyle>
            <a:lvl1pPr>
              <a:lnSpc>
                <a:spcPct val="95000"/>
              </a:lnSpc>
              <a:defRPr sz="5400"/>
            </a:lvl1pPr>
          </a:lstStyle>
          <a:p>
            <a:r>
              <a:rPr lang="en-US"/>
              <a:t>Click to edit Master title style</a:t>
            </a:r>
          </a:p>
        </p:txBody>
      </p:sp>
      <p:sp>
        <p:nvSpPr>
          <p:cNvPr id="208899" name="Rectangle 3"/>
          <p:cNvSpPr>
            <a:spLocks noGrp="1" noChangeArrowheads="1"/>
          </p:cNvSpPr>
          <p:nvPr>
            <p:ph type="subTitle" idx="1"/>
          </p:nvPr>
        </p:nvSpPr>
        <p:spPr>
          <a:xfrm>
            <a:off x="1682750" y="4076700"/>
            <a:ext cx="5861050" cy="12573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solidFill>
                  <a:schemeClr val="tx1"/>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chemeClr val="tx1"/>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solidFill>
                  <a:schemeClr val="tx1"/>
                </a:solidFill>
              </a:defRPr>
            </a:lvl1pPr>
          </a:lstStyle>
          <a:p>
            <a:pPr>
              <a:defRPr/>
            </a:pPr>
            <a:fld id="{DD766591-D385-664E-B482-5ACB52D8A293}" type="slidenum">
              <a:rPr lang="en-US" altLang="en-US"/>
              <a:pPr>
                <a:defRPr/>
              </a:pPr>
              <a:t>‹#›</a:t>
            </a:fld>
            <a:endParaRPr lang="en-US" altLang="en-US"/>
          </a:p>
        </p:txBody>
      </p:sp>
    </p:spTree>
    <p:extLst>
      <p:ext uri="{BB962C8B-B14F-4D97-AF65-F5344CB8AC3E}">
        <p14:creationId xmlns:p14="http://schemas.microsoft.com/office/powerpoint/2010/main" val="936478313"/>
      </p:ext>
    </p:extLst>
  </p:cSld>
  <p:clrMapOvr>
    <a:masterClrMapping/>
  </p:clrMapOvr>
  <p:transition>
    <p:cover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A54344-BE20-0E43-8133-1D3565B7D425}" type="slidenum">
              <a:rPr lang="en-US" altLang="en-US"/>
              <a:pPr>
                <a:defRPr/>
              </a:pPr>
              <a:t>‹#›</a:t>
            </a:fld>
            <a:endParaRPr lang="en-US" altLang="en-US"/>
          </a:p>
        </p:txBody>
      </p:sp>
    </p:spTree>
    <p:extLst>
      <p:ext uri="{BB962C8B-B14F-4D97-AF65-F5344CB8AC3E}">
        <p14:creationId xmlns:p14="http://schemas.microsoft.com/office/powerpoint/2010/main" val="1652687770"/>
      </p:ext>
    </p:extLst>
  </p:cSld>
  <p:clrMapOvr>
    <a:masterClrMapping/>
  </p:clrMapOvr>
  <p:transition>
    <p:cover dir="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6FA84E-1623-8B4F-9CC5-90432703E90E}" type="slidenum">
              <a:rPr lang="en-US" altLang="en-US"/>
              <a:pPr>
                <a:defRPr/>
              </a:pPr>
              <a:t>‹#›</a:t>
            </a:fld>
            <a:endParaRPr lang="en-US" altLang="en-US"/>
          </a:p>
        </p:txBody>
      </p:sp>
    </p:spTree>
    <p:extLst>
      <p:ext uri="{BB962C8B-B14F-4D97-AF65-F5344CB8AC3E}">
        <p14:creationId xmlns:p14="http://schemas.microsoft.com/office/powerpoint/2010/main" val="1169860092"/>
      </p:ext>
    </p:extLst>
  </p:cSld>
  <p:clrMapOvr>
    <a:masterClrMapping/>
  </p:clrMapOvr>
  <p:transition>
    <p:cover dir="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975E1F-048D-5C45-945F-A4D0570B8940}" type="slidenum">
              <a:rPr lang="en-US" altLang="en-US"/>
              <a:pPr>
                <a:defRPr/>
              </a:pPr>
              <a:t>‹#›</a:t>
            </a:fld>
            <a:endParaRPr lang="en-US" altLang="en-US"/>
          </a:p>
        </p:txBody>
      </p:sp>
    </p:spTree>
    <p:extLst>
      <p:ext uri="{BB962C8B-B14F-4D97-AF65-F5344CB8AC3E}">
        <p14:creationId xmlns:p14="http://schemas.microsoft.com/office/powerpoint/2010/main" val="1625777959"/>
      </p:ext>
    </p:extLst>
  </p:cSld>
  <p:clrMapOvr>
    <a:masterClrMapping/>
  </p:clrMapOvr>
  <p:transition>
    <p:cover dir="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46485D-3AFB-3D49-82BB-29B45C0D2E2A}" type="slidenum">
              <a:rPr lang="en-US" altLang="en-US"/>
              <a:pPr>
                <a:defRPr/>
              </a:pPr>
              <a:t>‹#›</a:t>
            </a:fld>
            <a:endParaRPr lang="en-US" altLang="en-US"/>
          </a:p>
        </p:txBody>
      </p:sp>
    </p:spTree>
    <p:extLst>
      <p:ext uri="{BB962C8B-B14F-4D97-AF65-F5344CB8AC3E}">
        <p14:creationId xmlns:p14="http://schemas.microsoft.com/office/powerpoint/2010/main" val="2015716132"/>
      </p:ext>
    </p:extLst>
  </p:cSld>
  <p:clrMapOvr>
    <a:masterClrMapping/>
  </p:clrMapOvr>
  <p:transition>
    <p:cover dir="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E1EA0AE-52E6-3B45-AE6F-4C97041BE6EC}" type="slidenum">
              <a:rPr lang="en-US" altLang="en-US"/>
              <a:pPr>
                <a:defRPr/>
              </a:pPr>
              <a:t>‹#›</a:t>
            </a:fld>
            <a:endParaRPr lang="en-US" altLang="en-US"/>
          </a:p>
        </p:txBody>
      </p:sp>
    </p:spTree>
    <p:extLst>
      <p:ext uri="{BB962C8B-B14F-4D97-AF65-F5344CB8AC3E}">
        <p14:creationId xmlns:p14="http://schemas.microsoft.com/office/powerpoint/2010/main" val="1586499099"/>
      </p:ext>
    </p:extLst>
  </p:cSld>
  <p:clrMapOvr>
    <a:masterClrMapping/>
  </p:clrMapOvr>
  <p:transition>
    <p:cover dir="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87E2D5D-3B1A-2543-9BE2-D5182D095716}" type="slidenum">
              <a:rPr lang="en-US" altLang="en-US"/>
              <a:pPr>
                <a:defRPr/>
              </a:pPr>
              <a:t>‹#›</a:t>
            </a:fld>
            <a:endParaRPr lang="en-US" altLang="en-US"/>
          </a:p>
        </p:txBody>
      </p:sp>
    </p:spTree>
    <p:extLst>
      <p:ext uri="{BB962C8B-B14F-4D97-AF65-F5344CB8AC3E}">
        <p14:creationId xmlns:p14="http://schemas.microsoft.com/office/powerpoint/2010/main" val="1133395741"/>
      </p:ext>
    </p:extLst>
  </p:cSld>
  <p:clrMapOvr>
    <a:masterClrMapping/>
  </p:clrMapOvr>
  <p:transition>
    <p:cover dir="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D6C2FA-0B01-5A48-9707-B1C1FA6BC3DA}" type="slidenum">
              <a:rPr lang="en-US" altLang="en-US"/>
              <a:pPr>
                <a:defRPr/>
              </a:pPr>
              <a:t>‹#›</a:t>
            </a:fld>
            <a:endParaRPr lang="en-US" altLang="en-US"/>
          </a:p>
        </p:txBody>
      </p:sp>
    </p:spTree>
    <p:extLst>
      <p:ext uri="{BB962C8B-B14F-4D97-AF65-F5344CB8AC3E}">
        <p14:creationId xmlns:p14="http://schemas.microsoft.com/office/powerpoint/2010/main" val="802270097"/>
      </p:ext>
    </p:extLst>
  </p:cSld>
  <p:clrMapOvr>
    <a:masterClrMapping/>
  </p:clrMapOvr>
  <p:transition>
    <p:cover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E3F519-0736-9D4F-9CB4-DDC11726FCB2}" type="slidenum">
              <a:rPr lang="en-US" altLang="en-US"/>
              <a:pPr>
                <a:defRPr/>
              </a:pPr>
              <a:t>‹#›</a:t>
            </a:fld>
            <a:endParaRPr lang="en-US" altLang="en-US"/>
          </a:p>
        </p:txBody>
      </p:sp>
    </p:spTree>
    <p:extLst>
      <p:ext uri="{BB962C8B-B14F-4D97-AF65-F5344CB8AC3E}">
        <p14:creationId xmlns:p14="http://schemas.microsoft.com/office/powerpoint/2010/main" val="847335187"/>
      </p:ext>
    </p:extLst>
  </p:cSld>
  <p:clrMapOvr>
    <a:masterClrMapping/>
  </p:clrMapOvr>
  <p:transition>
    <p:cover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949A7C-68B4-4945-B6F7-BEBF4A526CCF}" type="slidenum">
              <a:rPr lang="en-US" altLang="en-US"/>
              <a:pPr>
                <a:defRPr/>
              </a:pPr>
              <a:t>‹#›</a:t>
            </a:fld>
            <a:endParaRPr lang="en-US" altLang="en-US"/>
          </a:p>
        </p:txBody>
      </p:sp>
    </p:spTree>
    <p:extLst>
      <p:ext uri="{BB962C8B-B14F-4D97-AF65-F5344CB8AC3E}">
        <p14:creationId xmlns:p14="http://schemas.microsoft.com/office/powerpoint/2010/main" val="1851184413"/>
      </p:ext>
    </p:extLst>
  </p:cSld>
  <p:clrMapOvr>
    <a:masterClrMapping/>
  </p:clrMapOvr>
  <p:transition>
    <p:cover dir="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BA1BBB-91B8-3049-83EA-7F2F2578D668}" type="slidenum">
              <a:rPr lang="en-US" altLang="en-US"/>
              <a:pPr>
                <a:defRPr/>
              </a:pPr>
              <a:t>‹#›</a:t>
            </a:fld>
            <a:endParaRPr lang="en-US" altLang="en-US"/>
          </a:p>
        </p:txBody>
      </p:sp>
    </p:spTree>
    <p:extLst>
      <p:ext uri="{BB962C8B-B14F-4D97-AF65-F5344CB8AC3E}">
        <p14:creationId xmlns:p14="http://schemas.microsoft.com/office/powerpoint/2010/main" val="113351555"/>
      </p:ext>
    </p:extLst>
  </p:cSld>
  <p:clrMapOvr>
    <a:masterClrMapping/>
  </p:clrMapOvr>
  <p:transition>
    <p:cover dir="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8B5E3-BBAC-D74A-8602-5A7CCB0DF49F}" type="slidenum">
              <a:rPr lang="en-US" altLang="en-US"/>
              <a:pPr>
                <a:defRPr/>
              </a:pPr>
              <a:t>‹#›</a:t>
            </a:fld>
            <a:endParaRPr lang="en-US" altLang="en-US"/>
          </a:p>
        </p:txBody>
      </p:sp>
    </p:spTree>
    <p:extLst>
      <p:ext uri="{BB962C8B-B14F-4D97-AF65-F5344CB8AC3E}">
        <p14:creationId xmlns:p14="http://schemas.microsoft.com/office/powerpoint/2010/main" val="281589996"/>
      </p:ext>
    </p:extLst>
  </p:cSld>
  <p:clrMapOvr>
    <a:masterClrMapping/>
  </p:clrMapOvr>
  <p:transition>
    <p:cover dir="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F50FACD-2764-684F-A8BE-953B5E295D92}" type="slidenum">
              <a:rPr lang="en-US" altLang="en-US"/>
              <a:pPr>
                <a:defRPr/>
              </a:pPr>
              <a:t>‹#›</a:t>
            </a:fld>
            <a:endParaRPr lang="en-US" altLang="en-US"/>
          </a:p>
        </p:txBody>
      </p:sp>
    </p:spTree>
    <p:extLst>
      <p:ext uri="{BB962C8B-B14F-4D97-AF65-F5344CB8AC3E}">
        <p14:creationId xmlns:p14="http://schemas.microsoft.com/office/powerpoint/2010/main" val="1776588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C4C0BF2-C1F1-C144-B7E5-3C753CEA0EA0}" type="slidenum">
              <a:rPr lang="en-US" altLang="en-US"/>
              <a:pPr>
                <a:defRPr/>
              </a:pPr>
              <a:t>‹#›</a:t>
            </a:fld>
            <a:endParaRPr lang="en-US" altLang="en-US"/>
          </a:p>
        </p:txBody>
      </p:sp>
    </p:spTree>
    <p:extLst>
      <p:ext uri="{BB962C8B-B14F-4D97-AF65-F5344CB8AC3E}">
        <p14:creationId xmlns:p14="http://schemas.microsoft.com/office/powerpoint/2010/main" val="509131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BD32C5F-80B6-704B-AF25-E75DE03EC6B9}" type="slidenum">
              <a:rPr lang="en-US" altLang="en-US"/>
              <a:pPr>
                <a:defRPr/>
              </a:pPr>
              <a:t>‹#›</a:t>
            </a:fld>
            <a:endParaRPr lang="en-US" altLang="en-US"/>
          </a:p>
        </p:txBody>
      </p:sp>
    </p:spTree>
    <p:extLst>
      <p:ext uri="{BB962C8B-B14F-4D97-AF65-F5344CB8AC3E}">
        <p14:creationId xmlns:p14="http://schemas.microsoft.com/office/powerpoint/2010/main" val="14054810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D7E574F-A395-5242-A00F-B78D665AA106}" type="slidenum">
              <a:rPr lang="en-US" altLang="en-US"/>
              <a:pPr>
                <a:defRPr/>
              </a:pPr>
              <a:t>‹#›</a:t>
            </a:fld>
            <a:endParaRPr lang="en-US" altLang="en-US"/>
          </a:p>
        </p:txBody>
      </p:sp>
    </p:spTree>
    <p:extLst>
      <p:ext uri="{BB962C8B-B14F-4D97-AF65-F5344CB8AC3E}">
        <p14:creationId xmlns:p14="http://schemas.microsoft.com/office/powerpoint/2010/main" val="1747458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87EC2C8-4218-9F40-8D13-D547A7686B00}" type="slidenum">
              <a:rPr lang="en-US" altLang="en-US"/>
              <a:pPr>
                <a:defRPr/>
              </a:pPr>
              <a:t>‹#›</a:t>
            </a:fld>
            <a:endParaRPr lang="en-US" altLang="en-US"/>
          </a:p>
        </p:txBody>
      </p:sp>
    </p:spTree>
    <p:extLst>
      <p:ext uri="{BB962C8B-B14F-4D97-AF65-F5344CB8AC3E}">
        <p14:creationId xmlns:p14="http://schemas.microsoft.com/office/powerpoint/2010/main" val="540787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DB41F2C7-ECE6-354C-8A17-CFB9425F9758}" type="slidenum">
              <a:rPr lang="en-US" altLang="en-US"/>
              <a:pPr>
                <a:defRPr/>
              </a:pPr>
              <a:t>‹#›</a:t>
            </a:fld>
            <a:endParaRPr lang="en-US" altLang="en-US"/>
          </a:p>
        </p:txBody>
      </p:sp>
    </p:spTree>
    <p:extLst>
      <p:ext uri="{BB962C8B-B14F-4D97-AF65-F5344CB8AC3E}">
        <p14:creationId xmlns:p14="http://schemas.microsoft.com/office/powerpoint/2010/main" val="863911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CFA4F751-EBC5-8245-9947-72666993845A}" type="slidenum">
              <a:rPr lang="en-US" altLang="en-US"/>
              <a:pPr>
                <a:defRPr/>
              </a:pPr>
              <a:t>‹#›</a:t>
            </a:fld>
            <a:endParaRPr lang="en-US" altLang="en-US"/>
          </a:p>
        </p:txBody>
      </p:sp>
    </p:spTree>
    <p:extLst>
      <p:ext uri="{BB962C8B-B14F-4D97-AF65-F5344CB8AC3E}">
        <p14:creationId xmlns:p14="http://schemas.microsoft.com/office/powerpoint/2010/main" val="626332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F1CFBE-54CD-1E45-959D-A0A221A7555B}" type="slidenum">
              <a:rPr lang="en-US" altLang="en-US"/>
              <a:pPr>
                <a:defRPr/>
              </a:pPr>
              <a:t>‹#›</a:t>
            </a:fld>
            <a:endParaRPr lang="en-US" altLang="en-US"/>
          </a:p>
        </p:txBody>
      </p:sp>
    </p:spTree>
    <p:extLst>
      <p:ext uri="{BB962C8B-B14F-4D97-AF65-F5344CB8AC3E}">
        <p14:creationId xmlns:p14="http://schemas.microsoft.com/office/powerpoint/2010/main" val="1198424652"/>
      </p:ext>
    </p:extLst>
  </p:cSld>
  <p:clrMapOvr>
    <a:masterClrMapping/>
  </p:clrMapOvr>
  <p:transition>
    <p:cover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1DAC6E6-8241-FC49-89A2-EB23153A9B1B}" type="slidenum">
              <a:rPr lang="en-US" altLang="en-US"/>
              <a:pPr>
                <a:defRPr/>
              </a:pPr>
              <a:t>‹#›</a:t>
            </a:fld>
            <a:endParaRPr lang="en-US" altLang="en-US"/>
          </a:p>
        </p:txBody>
      </p:sp>
    </p:spTree>
    <p:extLst>
      <p:ext uri="{BB962C8B-B14F-4D97-AF65-F5344CB8AC3E}">
        <p14:creationId xmlns:p14="http://schemas.microsoft.com/office/powerpoint/2010/main" val="1948822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3B67000-BABE-5A47-BBEF-71FABC1F3F3D}" type="slidenum">
              <a:rPr lang="en-US" altLang="en-US"/>
              <a:pPr>
                <a:defRPr/>
              </a:pPr>
              <a:t>‹#›</a:t>
            </a:fld>
            <a:endParaRPr lang="en-US" altLang="en-US"/>
          </a:p>
        </p:txBody>
      </p:sp>
    </p:spTree>
    <p:extLst>
      <p:ext uri="{BB962C8B-B14F-4D97-AF65-F5344CB8AC3E}">
        <p14:creationId xmlns:p14="http://schemas.microsoft.com/office/powerpoint/2010/main" val="4345347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3323123-31C1-6148-933B-B52F51389597}" type="slidenum">
              <a:rPr lang="en-US" altLang="en-US"/>
              <a:pPr>
                <a:defRPr/>
              </a:pPr>
              <a:t>‹#›</a:t>
            </a:fld>
            <a:endParaRPr lang="en-US" altLang="en-US"/>
          </a:p>
        </p:txBody>
      </p:sp>
    </p:spTree>
    <p:extLst>
      <p:ext uri="{BB962C8B-B14F-4D97-AF65-F5344CB8AC3E}">
        <p14:creationId xmlns:p14="http://schemas.microsoft.com/office/powerpoint/2010/main" val="17807064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8E3535F-ED18-C345-B19B-98D5E6ED3A40}" type="slidenum">
              <a:rPr lang="en-US" altLang="en-US"/>
              <a:pPr>
                <a:defRPr/>
              </a:pPr>
              <a:t>‹#›</a:t>
            </a:fld>
            <a:endParaRPr lang="en-US" altLang="en-US"/>
          </a:p>
        </p:txBody>
      </p:sp>
    </p:spTree>
    <p:extLst>
      <p:ext uri="{BB962C8B-B14F-4D97-AF65-F5344CB8AC3E}">
        <p14:creationId xmlns:p14="http://schemas.microsoft.com/office/powerpoint/2010/main" val="10015030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5507602"/>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7799416"/>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98879312"/>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859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59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4928185"/>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2451063"/>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1132748"/>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B8F3D6-6250-8549-BC9F-D033CE107BC0}" type="slidenum">
              <a:rPr lang="en-US" altLang="en-US"/>
              <a:pPr>
                <a:defRPr/>
              </a:pPr>
              <a:t>‹#›</a:t>
            </a:fld>
            <a:endParaRPr lang="en-US" altLang="en-US"/>
          </a:p>
        </p:txBody>
      </p:sp>
    </p:spTree>
    <p:extLst>
      <p:ext uri="{BB962C8B-B14F-4D97-AF65-F5344CB8AC3E}">
        <p14:creationId xmlns:p14="http://schemas.microsoft.com/office/powerpoint/2010/main" val="674000951"/>
      </p:ext>
    </p:extLst>
  </p:cSld>
  <p:clrMapOvr>
    <a:masterClrMapping/>
  </p:clrMapOvr>
  <p:transition>
    <p:cover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904480"/>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07762523"/>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9292617"/>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4695957"/>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73025"/>
            <a:ext cx="2173288" cy="5299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3838" y="73025"/>
            <a:ext cx="6370637" cy="5299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1156049"/>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a:p>
          </p:txBody>
        </p:sp>
      </p:grpSp>
      <p:sp>
        <p:nvSpPr>
          <p:cNvPr id="456716"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45671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11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smtClean="0">
                <a:solidFill>
                  <a:schemeClr val="bg2"/>
                </a:solidFill>
              </a:defRPr>
            </a:lvl1pPr>
          </a:lstStyle>
          <a:p>
            <a:pPr>
              <a:defRPr/>
            </a:pPr>
            <a:fld id="{89AC3640-9973-7A4D-A688-BE5979001EE9}" type="slidenum">
              <a:rPr lang="en-US" altLang="en-US"/>
              <a:pPr>
                <a:defRPr/>
              </a:pPr>
              <a:t>‹#›</a:t>
            </a:fld>
            <a:endParaRPr lang="en-US" altLang="en-US"/>
          </a:p>
        </p:txBody>
      </p:sp>
    </p:spTree>
    <p:extLst>
      <p:ext uri="{BB962C8B-B14F-4D97-AF65-F5344CB8AC3E}">
        <p14:creationId xmlns:p14="http://schemas.microsoft.com/office/powerpoint/2010/main" val="4833577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2DE24092-F82D-2347-B8B0-94815D340768}" type="slidenum">
              <a:rPr lang="en-US" altLang="en-US"/>
              <a:pPr>
                <a:defRPr/>
              </a:pPr>
              <a:t>‹#›</a:t>
            </a:fld>
            <a:endParaRPr lang="en-US" altLang="en-US"/>
          </a:p>
        </p:txBody>
      </p:sp>
    </p:spTree>
    <p:extLst>
      <p:ext uri="{BB962C8B-B14F-4D97-AF65-F5344CB8AC3E}">
        <p14:creationId xmlns:p14="http://schemas.microsoft.com/office/powerpoint/2010/main" val="10869444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BBA20AF-37E1-0E4C-B59C-EE93C764CA5D}" type="slidenum">
              <a:rPr lang="en-US" altLang="en-US"/>
              <a:pPr>
                <a:defRPr/>
              </a:pPr>
              <a:t>‹#›</a:t>
            </a:fld>
            <a:endParaRPr lang="en-US" altLang="en-US"/>
          </a:p>
        </p:txBody>
      </p:sp>
    </p:spTree>
    <p:extLst>
      <p:ext uri="{BB962C8B-B14F-4D97-AF65-F5344CB8AC3E}">
        <p14:creationId xmlns:p14="http://schemas.microsoft.com/office/powerpoint/2010/main" val="17795369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3B34D14B-9455-CF4C-8939-09D37583037D}" type="slidenum">
              <a:rPr lang="en-US" altLang="en-US"/>
              <a:pPr>
                <a:defRPr/>
              </a:pPr>
              <a:t>‹#›</a:t>
            </a:fld>
            <a:endParaRPr lang="en-US" altLang="en-US"/>
          </a:p>
        </p:txBody>
      </p:sp>
    </p:spTree>
    <p:extLst>
      <p:ext uri="{BB962C8B-B14F-4D97-AF65-F5344CB8AC3E}">
        <p14:creationId xmlns:p14="http://schemas.microsoft.com/office/powerpoint/2010/main" val="6735400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2810120B-25EF-5547-BC2B-36B0E782DE43}" type="slidenum">
              <a:rPr lang="en-US" altLang="en-US"/>
              <a:pPr>
                <a:defRPr/>
              </a:pPr>
              <a:t>‹#›</a:t>
            </a:fld>
            <a:endParaRPr lang="en-US" altLang="en-US"/>
          </a:p>
        </p:txBody>
      </p:sp>
    </p:spTree>
    <p:extLst>
      <p:ext uri="{BB962C8B-B14F-4D97-AF65-F5344CB8AC3E}">
        <p14:creationId xmlns:p14="http://schemas.microsoft.com/office/powerpoint/2010/main" val="800527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EBD5A4D-162A-2C44-ABD6-474513207F5F}" type="slidenum">
              <a:rPr lang="en-US" altLang="en-US"/>
              <a:pPr>
                <a:defRPr/>
              </a:pPr>
              <a:t>‹#›</a:t>
            </a:fld>
            <a:endParaRPr lang="en-US" altLang="en-US"/>
          </a:p>
        </p:txBody>
      </p:sp>
    </p:spTree>
    <p:extLst>
      <p:ext uri="{BB962C8B-B14F-4D97-AF65-F5344CB8AC3E}">
        <p14:creationId xmlns:p14="http://schemas.microsoft.com/office/powerpoint/2010/main" val="2105229179"/>
      </p:ext>
    </p:extLst>
  </p:cSld>
  <p:clrMapOvr>
    <a:masterClrMapping/>
  </p:clrMapOvr>
  <p:transition>
    <p:cover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95FADB9C-49CE-D841-95BA-F4B1950B3CBE}" type="slidenum">
              <a:rPr lang="en-US" altLang="en-US"/>
              <a:pPr>
                <a:defRPr/>
              </a:pPr>
              <a:t>‹#›</a:t>
            </a:fld>
            <a:endParaRPr lang="en-US" altLang="en-US"/>
          </a:p>
        </p:txBody>
      </p:sp>
    </p:spTree>
    <p:extLst>
      <p:ext uri="{BB962C8B-B14F-4D97-AF65-F5344CB8AC3E}">
        <p14:creationId xmlns:p14="http://schemas.microsoft.com/office/powerpoint/2010/main" val="4736523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B0360812-C2D4-EA4E-8098-B0B01E431695}" type="slidenum">
              <a:rPr lang="en-US" altLang="en-US"/>
              <a:pPr>
                <a:defRPr/>
              </a:pPr>
              <a:t>‹#›</a:t>
            </a:fld>
            <a:endParaRPr lang="en-US" altLang="en-US"/>
          </a:p>
        </p:txBody>
      </p:sp>
    </p:spTree>
    <p:extLst>
      <p:ext uri="{BB962C8B-B14F-4D97-AF65-F5344CB8AC3E}">
        <p14:creationId xmlns:p14="http://schemas.microsoft.com/office/powerpoint/2010/main" val="21003649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995A3FB8-9DDC-B84E-A30B-13890F1201DF}" type="slidenum">
              <a:rPr lang="en-US" altLang="en-US"/>
              <a:pPr>
                <a:defRPr/>
              </a:pPr>
              <a:t>‹#›</a:t>
            </a:fld>
            <a:endParaRPr lang="en-US" altLang="en-US"/>
          </a:p>
        </p:txBody>
      </p:sp>
    </p:spTree>
    <p:extLst>
      <p:ext uri="{BB962C8B-B14F-4D97-AF65-F5344CB8AC3E}">
        <p14:creationId xmlns:p14="http://schemas.microsoft.com/office/powerpoint/2010/main" val="4975084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1A18FB79-0958-D341-A77E-1C2D834543A8}" type="slidenum">
              <a:rPr lang="en-US" altLang="en-US"/>
              <a:pPr>
                <a:defRPr/>
              </a:pPr>
              <a:t>‹#›</a:t>
            </a:fld>
            <a:endParaRPr lang="en-US" altLang="en-US"/>
          </a:p>
        </p:txBody>
      </p:sp>
    </p:spTree>
    <p:extLst>
      <p:ext uri="{BB962C8B-B14F-4D97-AF65-F5344CB8AC3E}">
        <p14:creationId xmlns:p14="http://schemas.microsoft.com/office/powerpoint/2010/main" val="14707990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17F402D-1514-664F-998F-AA8966D17A89}" type="slidenum">
              <a:rPr lang="en-US" altLang="en-US"/>
              <a:pPr>
                <a:defRPr/>
              </a:pPr>
              <a:t>‹#›</a:t>
            </a:fld>
            <a:endParaRPr lang="en-US" altLang="en-US"/>
          </a:p>
        </p:txBody>
      </p:sp>
    </p:spTree>
    <p:extLst>
      <p:ext uri="{BB962C8B-B14F-4D97-AF65-F5344CB8AC3E}">
        <p14:creationId xmlns:p14="http://schemas.microsoft.com/office/powerpoint/2010/main" val="350029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092945D-50D3-074B-B171-99D6B1821886}" type="slidenum">
              <a:rPr lang="en-US" altLang="en-US"/>
              <a:pPr>
                <a:defRPr/>
              </a:pPr>
              <a:t>‹#›</a:t>
            </a:fld>
            <a:endParaRPr lang="en-US" altLang="en-US"/>
          </a:p>
        </p:txBody>
      </p:sp>
    </p:spTree>
    <p:extLst>
      <p:ext uri="{BB962C8B-B14F-4D97-AF65-F5344CB8AC3E}">
        <p14:creationId xmlns:p14="http://schemas.microsoft.com/office/powerpoint/2010/main" val="2032032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5DE46D8-9D4D-1045-A092-12117FD81E65}" type="slidenum">
              <a:rPr lang="en-US" altLang="en-US"/>
              <a:pPr>
                <a:defRPr/>
              </a:pPr>
              <a:t>‹#›</a:t>
            </a:fld>
            <a:endParaRPr lang="en-US" altLang="en-US"/>
          </a:p>
        </p:txBody>
      </p:sp>
    </p:spTree>
    <p:extLst>
      <p:ext uri="{BB962C8B-B14F-4D97-AF65-F5344CB8AC3E}">
        <p14:creationId xmlns:p14="http://schemas.microsoft.com/office/powerpoint/2010/main" val="646243481"/>
      </p:ext>
    </p:extLst>
  </p:cSld>
  <p:clrMapOvr>
    <a:masterClrMapping/>
  </p:clrMapOvr>
  <p:transition>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0BCDA35-AF3C-114A-A6AF-304EA21161CC}" type="slidenum">
              <a:rPr lang="en-US" altLang="en-US"/>
              <a:pPr>
                <a:defRPr/>
              </a:pPr>
              <a:t>‹#›</a:t>
            </a:fld>
            <a:endParaRPr lang="en-US" altLang="en-US"/>
          </a:p>
        </p:txBody>
      </p:sp>
    </p:spTree>
    <p:extLst>
      <p:ext uri="{BB962C8B-B14F-4D97-AF65-F5344CB8AC3E}">
        <p14:creationId xmlns:p14="http://schemas.microsoft.com/office/powerpoint/2010/main" val="1589382288"/>
      </p:ext>
    </p:extLst>
  </p:cSld>
  <p:clrMapOvr>
    <a:masterClrMapping/>
  </p:clrMapOvr>
  <p:transition>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452005-97FC-2149-8269-68F5B172639D}" type="slidenum">
              <a:rPr lang="en-US" altLang="en-US"/>
              <a:pPr>
                <a:defRPr/>
              </a:pPr>
              <a:t>‹#›</a:t>
            </a:fld>
            <a:endParaRPr lang="en-US" altLang="en-US"/>
          </a:p>
        </p:txBody>
      </p:sp>
    </p:spTree>
    <p:extLst>
      <p:ext uri="{BB962C8B-B14F-4D97-AF65-F5344CB8AC3E}">
        <p14:creationId xmlns:p14="http://schemas.microsoft.com/office/powerpoint/2010/main" val="199029383"/>
      </p:ext>
    </p:extLst>
  </p:cSld>
  <p:clrMapOvr>
    <a:masterClrMapping/>
  </p:clrMapOvr>
  <p:transition>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5C81D0-24EF-004E-9A9A-ECE40ED530AA}" type="slidenum">
              <a:rPr lang="en-US" altLang="en-US"/>
              <a:pPr>
                <a:defRPr/>
              </a:pPr>
              <a:t>‹#›</a:t>
            </a:fld>
            <a:endParaRPr lang="en-US" altLang="en-US"/>
          </a:p>
        </p:txBody>
      </p:sp>
    </p:spTree>
    <p:extLst>
      <p:ext uri="{BB962C8B-B14F-4D97-AF65-F5344CB8AC3E}">
        <p14:creationId xmlns:p14="http://schemas.microsoft.com/office/powerpoint/2010/main" val="1454801702"/>
      </p:ext>
    </p:extLst>
  </p:cSld>
  <p:clrMapOvr>
    <a:masterClrMapping/>
  </p:clrMapOvr>
  <p:transition>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1.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oleObject" Target="../embeddings/oleObject1.bin"/><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FF99"/>
            </a:gs>
            <a:gs pos="100000">
              <a:srgbClr val="00CCF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2" charset="0"/>
                <a:ea typeface="ＭＳ Ｐゴシック" pitchFamily="-112"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2" charset="0"/>
                <a:ea typeface="ＭＳ Ｐゴシック" pitchFamily="-112"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459682D-C368-3D4A-80D7-EEFB38AF36B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96" r:id="rId1"/>
    <p:sldLayoutId id="2147484397" r:id="rId2"/>
    <p:sldLayoutId id="2147484398" r:id="rId3"/>
    <p:sldLayoutId id="2147484399" r:id="rId4"/>
    <p:sldLayoutId id="2147484400" r:id="rId5"/>
    <p:sldLayoutId id="2147484401" r:id="rId6"/>
    <p:sldLayoutId id="2147484402" r:id="rId7"/>
    <p:sldLayoutId id="2147484403" r:id="rId8"/>
    <p:sldLayoutId id="2147484404" r:id="rId9"/>
    <p:sldLayoutId id="2147484405" r:id="rId10"/>
    <p:sldLayoutId id="2147484406" r:id="rId11"/>
  </p:sldLayoutIdLst>
  <p:transition>
    <p:cover dir="d"/>
  </p:transition>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p:cNvSpPr>
            <a:spLocks noGrp="1" noChangeArrowheads="1"/>
          </p:cNvSpPr>
          <p:nvPr>
            <p:ph type="body" idx="1"/>
          </p:nvPr>
        </p:nvSpPr>
        <p:spPr bwMode="auto">
          <a:xfrm>
            <a:off x="685800" y="25146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78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solidFill>
                  <a:srgbClr val="98BACB"/>
                </a:solidFill>
                <a:latin typeface="Arial" charset="0"/>
                <a:ea typeface="ＭＳ Ｐゴシック" pitchFamily="-112" charset="-128"/>
                <a:cs typeface="+mn-cs"/>
              </a:defRPr>
            </a:lvl1pPr>
          </a:lstStyle>
          <a:p>
            <a:pPr>
              <a:defRPr/>
            </a:pPr>
            <a:endParaRPr lang="en-US"/>
          </a:p>
        </p:txBody>
      </p:sp>
      <p:sp>
        <p:nvSpPr>
          <p:cNvPr id="2078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rgbClr val="98BACB"/>
                </a:solidFill>
                <a:latin typeface="Arial" charset="0"/>
                <a:ea typeface="ＭＳ Ｐゴシック" pitchFamily="-112" charset="-128"/>
                <a:cs typeface="+mn-cs"/>
              </a:defRPr>
            </a:lvl1pPr>
          </a:lstStyle>
          <a:p>
            <a:pPr>
              <a:defRPr/>
            </a:pPr>
            <a:endParaRPr lang="en-US"/>
          </a:p>
        </p:txBody>
      </p:sp>
      <p:sp>
        <p:nvSpPr>
          <p:cNvPr id="2078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smtClean="0">
                <a:solidFill>
                  <a:srgbClr val="98BACB"/>
                </a:solidFill>
                <a:latin typeface="Arial" charset="0"/>
              </a:defRPr>
            </a:lvl1pPr>
          </a:lstStyle>
          <a:p>
            <a:pPr>
              <a:defRPr/>
            </a:pPr>
            <a:fld id="{112C2E50-D7D7-1D43-9574-75AEBFFB91C9}" type="slidenum">
              <a:rPr lang="en-US" altLang="en-US"/>
              <a:pPr>
                <a:defRPr/>
              </a:pPr>
              <a:t>‹#›</a:t>
            </a:fld>
            <a:endParaRPr lang="en-US" altLang="en-US"/>
          </a:p>
        </p:txBody>
      </p:sp>
      <p:sp>
        <p:nvSpPr>
          <p:cNvPr id="13319"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98BACB"/>
              </a:solidFill>
              <a:latin typeface="Arial" charset="0"/>
            </a:endParaRPr>
          </a:p>
        </p:txBody>
      </p:sp>
    </p:spTree>
  </p:cSld>
  <p:clrMap bg1="lt1" tx1="dk1" bg2="lt2" tx2="dk2" accent1="accent1" accent2="accent2" accent3="accent3" accent4="accent4" accent5="accent5" accent6="accent6" hlink="hlink" folHlink="folHlink"/>
  <p:sldLayoutIdLst>
    <p:sldLayoutId id="2147484449" r:id="rId1"/>
    <p:sldLayoutId id="2147484407" r:id="rId2"/>
    <p:sldLayoutId id="2147484408" r:id="rId3"/>
    <p:sldLayoutId id="2147484409" r:id="rId4"/>
    <p:sldLayoutId id="2147484410" r:id="rId5"/>
    <p:sldLayoutId id="2147484411" r:id="rId6"/>
    <p:sldLayoutId id="2147484412" r:id="rId7"/>
    <p:sldLayoutId id="2147484413" r:id="rId8"/>
    <p:sldLayoutId id="2147484414" r:id="rId9"/>
    <p:sldLayoutId id="2147484415" r:id="rId10"/>
    <p:sldLayoutId id="2147484416" r:id="rId11"/>
  </p:sldLayoutIdLst>
  <p:transition>
    <p:cover dir="ru"/>
  </p:transition>
  <p:txStyles>
    <p:titleStyle>
      <a:lvl1pPr algn="ctr" rtl="0" eaLnBrk="0" fontAlgn="base" hangingPunct="0">
        <a:spcBef>
          <a:spcPct val="0"/>
        </a:spcBef>
        <a:spcAft>
          <a:spcPct val="0"/>
        </a:spcAft>
        <a:defRPr sz="4400">
          <a:solidFill>
            <a:srgbClr val="98BACB"/>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rgbClr val="98BACB"/>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rgbClr val="98BACB"/>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rgbClr val="98BACB"/>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rgbClr val="98BACB"/>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rgbClr val="98BACB"/>
          </a:solidFill>
          <a:latin typeface="Arial" pitchFamily="-112" charset="0"/>
        </a:defRPr>
      </a:lvl6pPr>
      <a:lvl7pPr marL="914400" algn="ctr" rtl="0" fontAlgn="base">
        <a:spcBef>
          <a:spcPct val="0"/>
        </a:spcBef>
        <a:spcAft>
          <a:spcPct val="0"/>
        </a:spcAft>
        <a:defRPr sz="4400">
          <a:solidFill>
            <a:srgbClr val="98BACB"/>
          </a:solidFill>
          <a:latin typeface="Arial" pitchFamily="-112" charset="0"/>
        </a:defRPr>
      </a:lvl7pPr>
      <a:lvl8pPr marL="1371600" algn="ctr" rtl="0" fontAlgn="base">
        <a:spcBef>
          <a:spcPct val="0"/>
        </a:spcBef>
        <a:spcAft>
          <a:spcPct val="0"/>
        </a:spcAft>
        <a:defRPr sz="4400">
          <a:solidFill>
            <a:srgbClr val="98BACB"/>
          </a:solidFill>
          <a:latin typeface="Arial" pitchFamily="-112" charset="0"/>
        </a:defRPr>
      </a:lvl8pPr>
      <a:lvl9pPr marL="1828800" algn="ctr" rtl="0" fontAlgn="base">
        <a:spcBef>
          <a:spcPct val="0"/>
        </a:spcBef>
        <a:spcAft>
          <a:spcPct val="0"/>
        </a:spcAft>
        <a:defRPr sz="4400">
          <a:solidFill>
            <a:srgbClr val="98BACB"/>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rgbClr val="98BACB"/>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rgbClr val="98BACB"/>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rgbClr val="98BACB"/>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rgbClr val="98BACB"/>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rgbClr val="98BACB"/>
          </a:solidFill>
          <a:latin typeface="+mn-lt"/>
          <a:ea typeface="ＭＳ Ｐゴシック" pitchFamily="-112" charset="-128"/>
        </a:defRPr>
      </a:lvl5pPr>
      <a:lvl6pPr marL="2514600" indent="-228600" algn="l" rtl="0" fontAlgn="base">
        <a:spcBef>
          <a:spcPct val="20000"/>
        </a:spcBef>
        <a:spcAft>
          <a:spcPct val="0"/>
        </a:spcAft>
        <a:buChar char="»"/>
        <a:defRPr sz="2000">
          <a:solidFill>
            <a:srgbClr val="98BACB"/>
          </a:solidFill>
          <a:latin typeface="+mn-lt"/>
          <a:ea typeface="ＭＳ Ｐゴシック" pitchFamily="-112" charset="-128"/>
        </a:defRPr>
      </a:lvl6pPr>
      <a:lvl7pPr marL="2971800" indent="-228600" algn="l" rtl="0" fontAlgn="base">
        <a:spcBef>
          <a:spcPct val="20000"/>
        </a:spcBef>
        <a:spcAft>
          <a:spcPct val="0"/>
        </a:spcAft>
        <a:buChar char="»"/>
        <a:defRPr sz="2000">
          <a:solidFill>
            <a:srgbClr val="98BACB"/>
          </a:solidFill>
          <a:latin typeface="+mn-lt"/>
          <a:ea typeface="ＭＳ Ｐゴシック" pitchFamily="-112" charset="-128"/>
        </a:defRPr>
      </a:lvl7pPr>
      <a:lvl8pPr marL="3429000" indent="-228600" algn="l" rtl="0" fontAlgn="base">
        <a:spcBef>
          <a:spcPct val="20000"/>
        </a:spcBef>
        <a:spcAft>
          <a:spcPct val="0"/>
        </a:spcAft>
        <a:buChar char="»"/>
        <a:defRPr sz="2000">
          <a:solidFill>
            <a:srgbClr val="98BACB"/>
          </a:solidFill>
          <a:latin typeface="+mn-lt"/>
          <a:ea typeface="ＭＳ Ｐゴシック" pitchFamily="-112" charset="-128"/>
        </a:defRPr>
      </a:lvl8pPr>
      <a:lvl9pPr marL="3886200" indent="-228600" algn="l" rtl="0" fontAlgn="base">
        <a:spcBef>
          <a:spcPct val="20000"/>
        </a:spcBef>
        <a:spcAft>
          <a:spcPct val="0"/>
        </a:spcAft>
        <a:buChar char="»"/>
        <a:defRPr sz="2000">
          <a:solidFill>
            <a:srgbClr val="98BACB"/>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2" descr="ltblu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75" y="0"/>
            <a:ext cx="9140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title"/>
          </p:nvPr>
        </p:nvSpPr>
        <p:spPr bwMode="auto">
          <a:xfrm>
            <a:off x="990600" y="381000"/>
            <a:ext cx="7696200"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4" name="Rectangle 4"/>
          <p:cNvSpPr>
            <a:spLocks noGrp="1" noChangeArrowheads="1"/>
          </p:cNvSpPr>
          <p:nvPr>
            <p:ph type="body" idx="1"/>
          </p:nvPr>
        </p:nvSpPr>
        <p:spPr bwMode="auto">
          <a:xfrm>
            <a:off x="9144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7333"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2" charset="0"/>
                <a:ea typeface="ＭＳ Ｐゴシック" pitchFamily="-112" charset="-128"/>
                <a:cs typeface="+mn-cs"/>
              </a:defRPr>
            </a:lvl1pPr>
          </a:lstStyle>
          <a:p>
            <a:pPr>
              <a:defRPr/>
            </a:pPr>
            <a:endParaRPr lang="en-US"/>
          </a:p>
        </p:txBody>
      </p:sp>
      <p:sp>
        <p:nvSpPr>
          <p:cNvPr id="22733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2" charset="0"/>
                <a:ea typeface="ＭＳ Ｐゴシック" pitchFamily="-112" charset="-128"/>
                <a:cs typeface="+mn-cs"/>
              </a:defRPr>
            </a:lvl1pPr>
          </a:lstStyle>
          <a:p>
            <a:pPr>
              <a:defRPr/>
            </a:pPr>
            <a:endParaRPr lang="en-US"/>
          </a:p>
        </p:txBody>
      </p:sp>
      <p:sp>
        <p:nvSpPr>
          <p:cNvPr id="227335"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F7C00CB8-5677-7245-A631-564E1A4F47B2}" type="slidenum">
              <a:rPr lang="en-US" altLang="en-US"/>
              <a:pPr>
                <a:defRPr/>
              </a:pPr>
              <a:t>‹#›</a:t>
            </a:fld>
            <a:endParaRPr lang="en-US" altLang="en-US"/>
          </a:p>
        </p:txBody>
      </p:sp>
      <p:graphicFrame>
        <p:nvGraphicFramePr>
          <p:cNvPr id="25608" name="Rectangle 2"/>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25613" name="Clip" r:id="rId15" imgW="0" imgH="0" progId="MS_ClipArt_Gallery.5">
                  <p:embed/>
                </p:oleObj>
              </mc:Choice>
              <mc:Fallback>
                <p:oleObj name="Clip" r:id="rId15" imgW="0" imgH="0" progId="MS_ClipArt_Gallery.5">
                  <p:embed/>
                  <p:pic>
                    <p:nvPicPr>
                      <p:cNvPr id="0" name="Rectangle 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25609" name="Picture 9" descr="knot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75" y="0"/>
            <a:ext cx="606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b="1">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b="1">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b="1">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b="1">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b="1">
          <a:solidFill>
            <a:schemeClr val="tx2"/>
          </a:solidFill>
          <a:latin typeface="Arial" pitchFamily="-112" charset="0"/>
        </a:defRPr>
      </a:lvl6pPr>
      <a:lvl7pPr marL="914400" algn="ctr" rtl="0" fontAlgn="base">
        <a:spcBef>
          <a:spcPct val="0"/>
        </a:spcBef>
        <a:spcAft>
          <a:spcPct val="0"/>
        </a:spcAft>
        <a:defRPr sz="4400" b="1">
          <a:solidFill>
            <a:schemeClr val="tx2"/>
          </a:solidFill>
          <a:latin typeface="Arial" pitchFamily="-112" charset="0"/>
        </a:defRPr>
      </a:lvl7pPr>
      <a:lvl8pPr marL="1371600" algn="ctr" rtl="0" fontAlgn="base">
        <a:spcBef>
          <a:spcPct val="0"/>
        </a:spcBef>
        <a:spcAft>
          <a:spcPct val="0"/>
        </a:spcAft>
        <a:defRPr sz="4400" b="1">
          <a:solidFill>
            <a:schemeClr val="tx2"/>
          </a:solidFill>
          <a:latin typeface="Arial" pitchFamily="-112" charset="0"/>
        </a:defRPr>
      </a:lvl8pPr>
      <a:lvl9pPr marL="1828800" algn="ctr" rtl="0" fontAlgn="base">
        <a:spcBef>
          <a:spcPct val="0"/>
        </a:spcBef>
        <a:spcAft>
          <a:spcPct val="0"/>
        </a:spcAft>
        <a:defRPr sz="4400" b="1">
          <a:solidFill>
            <a:schemeClr val="tx2"/>
          </a:solidFill>
          <a:latin typeface="Arial" pitchFamily="-112" charset="0"/>
        </a:defRPr>
      </a:lvl9pPr>
    </p:titleStyle>
    <p:bodyStyle>
      <a:lvl1pPr marL="342900" indent="-342900" algn="l" rtl="0" eaLnBrk="0" fontAlgn="base" hangingPunct="0">
        <a:spcBef>
          <a:spcPct val="20000"/>
        </a:spcBef>
        <a:spcAft>
          <a:spcPct val="0"/>
        </a:spcAft>
        <a:buClr>
          <a:srgbClr val="000099"/>
        </a:buClr>
        <a:buFont typeface="Monotype Sorts" charset="2"/>
        <a:buChar char="H"/>
        <a:defRPr sz="3200" b="1">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rgbClr val="000099"/>
        </a:buClr>
        <a:buFont typeface="Marlett" charset="2"/>
        <a:buChar char="h"/>
        <a:defRPr sz="2800">
          <a:solidFill>
            <a:schemeClr val="tx1"/>
          </a:solidFill>
          <a:latin typeface="+mj-lt"/>
          <a:ea typeface="ＭＳ Ｐゴシック" pitchFamily="-112" charset="-128"/>
        </a:defRPr>
      </a:lvl2pPr>
      <a:lvl3pPr marL="1143000" indent="-228600" algn="l" rtl="0" eaLnBrk="0" fontAlgn="base" hangingPunct="0">
        <a:spcBef>
          <a:spcPct val="20000"/>
        </a:spcBef>
        <a:spcAft>
          <a:spcPct val="0"/>
        </a:spcAft>
        <a:buClr>
          <a:srgbClr val="000099"/>
        </a:buClr>
        <a:buFont typeface="Marlett" charset="2"/>
        <a:buChar char="0"/>
        <a:defRPr sz="2400">
          <a:solidFill>
            <a:schemeClr val="tx1"/>
          </a:solidFill>
          <a:latin typeface="+mj-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j-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j-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j-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j-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j-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j-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p:cNvSpPr>
            <a:spLocks noGrp="1" noChangeArrowheads="1"/>
          </p:cNvSpPr>
          <p:nvPr>
            <p:ph type="body" idx="1"/>
          </p:nvPr>
        </p:nvSpPr>
        <p:spPr bwMode="auto">
          <a:xfrm>
            <a:off x="685800" y="14859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46116" name="Rectangle 4"/>
          <p:cNvSpPr>
            <a:spLocks noGrp="1" noChangeArrowheads="1"/>
          </p:cNvSpPr>
          <p:nvPr>
            <p:ph type="title"/>
          </p:nvPr>
        </p:nvSpPr>
        <p:spPr bwMode="auto">
          <a:xfrm>
            <a:off x="223838" y="73025"/>
            <a:ext cx="8696325" cy="6762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Lst>
  <p:transition spd="med">
    <p:zoom/>
  </p:transition>
  <p:txStyles>
    <p:titleStyle>
      <a:lvl1pPr algn="ctr" rtl="0" eaLnBrk="0" fontAlgn="base" hangingPunct="0">
        <a:lnSpc>
          <a:spcPct val="75000"/>
        </a:lnSpc>
        <a:spcBef>
          <a:spcPct val="0"/>
        </a:spcBef>
        <a:spcAft>
          <a:spcPct val="0"/>
        </a:spcAft>
        <a:defRPr sz="3000" b="1">
          <a:solidFill>
            <a:schemeClr val="bg1"/>
          </a:solidFill>
          <a:latin typeface="+mj-lt"/>
          <a:ea typeface="ＭＳ Ｐゴシック" pitchFamily="-112" charset="-128"/>
          <a:cs typeface="ＭＳ Ｐゴシック" pitchFamily="-112" charset="-128"/>
        </a:defRPr>
      </a:lvl1pPr>
      <a:lvl2pPr algn="ctr" rtl="0" eaLnBrk="0" fontAlgn="base" hangingPunct="0">
        <a:lnSpc>
          <a:spcPct val="75000"/>
        </a:lnSpc>
        <a:spcBef>
          <a:spcPct val="0"/>
        </a:spcBef>
        <a:spcAft>
          <a:spcPct val="0"/>
        </a:spcAft>
        <a:defRPr sz="3000" b="1">
          <a:solidFill>
            <a:schemeClr val="bg1"/>
          </a:solidFill>
          <a:latin typeface="Arial" pitchFamily="-112" charset="0"/>
          <a:ea typeface="ＭＳ Ｐゴシック" pitchFamily="-112" charset="-128"/>
          <a:cs typeface="ＭＳ Ｐゴシック" pitchFamily="-112" charset="-128"/>
        </a:defRPr>
      </a:lvl2pPr>
      <a:lvl3pPr algn="ctr" rtl="0" eaLnBrk="0" fontAlgn="base" hangingPunct="0">
        <a:lnSpc>
          <a:spcPct val="75000"/>
        </a:lnSpc>
        <a:spcBef>
          <a:spcPct val="0"/>
        </a:spcBef>
        <a:spcAft>
          <a:spcPct val="0"/>
        </a:spcAft>
        <a:defRPr sz="3000" b="1">
          <a:solidFill>
            <a:schemeClr val="bg1"/>
          </a:solidFill>
          <a:latin typeface="Arial" pitchFamily="-112" charset="0"/>
          <a:ea typeface="ＭＳ Ｐゴシック" pitchFamily="-112" charset="-128"/>
          <a:cs typeface="ＭＳ Ｐゴシック" pitchFamily="-112" charset="-128"/>
        </a:defRPr>
      </a:lvl3pPr>
      <a:lvl4pPr algn="ctr" rtl="0" eaLnBrk="0" fontAlgn="base" hangingPunct="0">
        <a:lnSpc>
          <a:spcPct val="75000"/>
        </a:lnSpc>
        <a:spcBef>
          <a:spcPct val="0"/>
        </a:spcBef>
        <a:spcAft>
          <a:spcPct val="0"/>
        </a:spcAft>
        <a:defRPr sz="3000" b="1">
          <a:solidFill>
            <a:schemeClr val="bg1"/>
          </a:solidFill>
          <a:latin typeface="Arial" pitchFamily="-112" charset="0"/>
          <a:ea typeface="ＭＳ Ｐゴシック" pitchFamily="-112" charset="-128"/>
          <a:cs typeface="ＭＳ Ｐゴシック" pitchFamily="-112" charset="-128"/>
        </a:defRPr>
      </a:lvl4pPr>
      <a:lvl5pPr algn="ctr" rtl="0" eaLnBrk="0" fontAlgn="base" hangingPunct="0">
        <a:lnSpc>
          <a:spcPct val="75000"/>
        </a:lnSpc>
        <a:spcBef>
          <a:spcPct val="0"/>
        </a:spcBef>
        <a:spcAft>
          <a:spcPct val="0"/>
        </a:spcAft>
        <a:defRPr sz="3000" b="1">
          <a:solidFill>
            <a:schemeClr val="bg1"/>
          </a:solidFill>
          <a:latin typeface="Arial" pitchFamily="-112" charset="0"/>
          <a:ea typeface="ＭＳ Ｐゴシック" pitchFamily="-112" charset="-128"/>
          <a:cs typeface="ＭＳ Ｐゴシック" pitchFamily="-112" charset="-128"/>
        </a:defRPr>
      </a:lvl5pPr>
      <a:lvl6pPr marL="457200" algn="ctr" rtl="0" fontAlgn="base">
        <a:lnSpc>
          <a:spcPct val="75000"/>
        </a:lnSpc>
        <a:spcBef>
          <a:spcPct val="0"/>
        </a:spcBef>
        <a:spcAft>
          <a:spcPct val="0"/>
        </a:spcAft>
        <a:defRPr sz="3000" b="1">
          <a:solidFill>
            <a:schemeClr val="bg1"/>
          </a:solidFill>
          <a:latin typeface="Arial" pitchFamily="-112" charset="0"/>
        </a:defRPr>
      </a:lvl6pPr>
      <a:lvl7pPr marL="914400" algn="ctr" rtl="0" fontAlgn="base">
        <a:lnSpc>
          <a:spcPct val="75000"/>
        </a:lnSpc>
        <a:spcBef>
          <a:spcPct val="0"/>
        </a:spcBef>
        <a:spcAft>
          <a:spcPct val="0"/>
        </a:spcAft>
        <a:defRPr sz="3000" b="1">
          <a:solidFill>
            <a:schemeClr val="bg1"/>
          </a:solidFill>
          <a:latin typeface="Arial" pitchFamily="-112" charset="0"/>
        </a:defRPr>
      </a:lvl7pPr>
      <a:lvl8pPr marL="1371600" algn="ctr" rtl="0" fontAlgn="base">
        <a:lnSpc>
          <a:spcPct val="75000"/>
        </a:lnSpc>
        <a:spcBef>
          <a:spcPct val="0"/>
        </a:spcBef>
        <a:spcAft>
          <a:spcPct val="0"/>
        </a:spcAft>
        <a:defRPr sz="3000" b="1">
          <a:solidFill>
            <a:schemeClr val="bg1"/>
          </a:solidFill>
          <a:latin typeface="Arial" pitchFamily="-112" charset="0"/>
        </a:defRPr>
      </a:lvl8pPr>
      <a:lvl9pPr marL="1828800" algn="ctr" rtl="0" fontAlgn="base">
        <a:lnSpc>
          <a:spcPct val="75000"/>
        </a:lnSpc>
        <a:spcBef>
          <a:spcPct val="0"/>
        </a:spcBef>
        <a:spcAft>
          <a:spcPct val="0"/>
        </a:spcAft>
        <a:defRPr sz="3000" b="1">
          <a:solidFill>
            <a:schemeClr val="bg1"/>
          </a:solidFill>
          <a:latin typeface="Arial" pitchFamily="-112" charset="0"/>
        </a:defRPr>
      </a:lvl9pPr>
    </p:titleStyle>
    <p:bodyStyle>
      <a:lvl1pPr marL="342900" indent="-342900" algn="l" rtl="0" eaLnBrk="0" fontAlgn="base" hangingPunct="0">
        <a:lnSpc>
          <a:spcPct val="90000"/>
        </a:lnSpc>
        <a:spcBef>
          <a:spcPct val="20000"/>
        </a:spcBef>
        <a:spcAft>
          <a:spcPct val="0"/>
        </a:spcAft>
        <a:buClr>
          <a:srgbClr val="000000"/>
        </a:buClr>
        <a:buChar char="•"/>
        <a:defRPr sz="2800" b="1">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lnSpc>
          <a:spcPct val="90000"/>
        </a:lnSpc>
        <a:spcBef>
          <a:spcPct val="20000"/>
        </a:spcBef>
        <a:spcAft>
          <a:spcPct val="0"/>
        </a:spcAft>
        <a:buClr>
          <a:srgbClr val="000000"/>
        </a:buClr>
        <a:buChar char="•"/>
        <a:defRPr sz="2800" b="1">
          <a:solidFill>
            <a:schemeClr val="tx1"/>
          </a:solidFill>
          <a:latin typeface="+mn-lt"/>
          <a:ea typeface="ＭＳ Ｐゴシック" pitchFamily="-112" charset="-128"/>
        </a:defRPr>
      </a:lvl2pPr>
      <a:lvl3pPr marL="1143000" indent="-228600" algn="l" rtl="0" eaLnBrk="0" fontAlgn="base" hangingPunct="0">
        <a:lnSpc>
          <a:spcPct val="90000"/>
        </a:lnSpc>
        <a:spcBef>
          <a:spcPct val="20000"/>
        </a:spcBef>
        <a:spcAft>
          <a:spcPct val="0"/>
        </a:spcAft>
        <a:buClr>
          <a:srgbClr val="000000"/>
        </a:buClr>
        <a:buChar char="•"/>
        <a:defRPr sz="2800" b="1">
          <a:solidFill>
            <a:schemeClr val="tx1"/>
          </a:solidFill>
          <a:latin typeface="+mn-lt"/>
          <a:ea typeface="ＭＳ Ｐゴシック" pitchFamily="-112" charset="-128"/>
        </a:defRPr>
      </a:lvl3pPr>
      <a:lvl4pPr marL="1600200" indent="-228600" algn="l" rtl="0" eaLnBrk="0" fontAlgn="base" hangingPunct="0">
        <a:lnSpc>
          <a:spcPct val="90000"/>
        </a:lnSpc>
        <a:spcBef>
          <a:spcPct val="20000"/>
        </a:spcBef>
        <a:spcAft>
          <a:spcPct val="0"/>
        </a:spcAft>
        <a:buClr>
          <a:srgbClr val="000000"/>
        </a:buClr>
        <a:buChar char="•"/>
        <a:defRPr sz="2800" b="1">
          <a:solidFill>
            <a:schemeClr val="tx1"/>
          </a:solidFill>
          <a:latin typeface="+mn-lt"/>
          <a:ea typeface="ＭＳ Ｐゴシック" pitchFamily="-112" charset="-128"/>
        </a:defRPr>
      </a:lvl4pPr>
      <a:lvl5pPr marL="2057400" indent="-228600" algn="l" rtl="0" eaLnBrk="0" fontAlgn="base" hangingPunct="0">
        <a:lnSpc>
          <a:spcPct val="90000"/>
        </a:lnSpc>
        <a:spcBef>
          <a:spcPct val="20000"/>
        </a:spcBef>
        <a:spcAft>
          <a:spcPct val="0"/>
        </a:spcAft>
        <a:buClr>
          <a:srgbClr val="000000"/>
        </a:buClr>
        <a:buChar char="•"/>
        <a:defRPr sz="2800" b="1">
          <a:solidFill>
            <a:schemeClr val="tx1"/>
          </a:solidFill>
          <a:latin typeface="+mn-lt"/>
          <a:ea typeface="ＭＳ Ｐゴシック" pitchFamily="-112" charset="-128"/>
        </a:defRPr>
      </a:lvl5pPr>
      <a:lvl6pPr marL="2514600" indent="-228600" algn="l" rtl="0" fontAlgn="base">
        <a:lnSpc>
          <a:spcPct val="90000"/>
        </a:lnSpc>
        <a:spcBef>
          <a:spcPct val="20000"/>
        </a:spcBef>
        <a:spcAft>
          <a:spcPct val="0"/>
        </a:spcAft>
        <a:buClr>
          <a:srgbClr val="000000"/>
        </a:buClr>
        <a:buChar char="•"/>
        <a:defRPr sz="2800" b="1">
          <a:solidFill>
            <a:schemeClr val="tx1"/>
          </a:solidFill>
          <a:latin typeface="+mn-lt"/>
          <a:ea typeface="ＭＳ Ｐゴシック" pitchFamily="-112" charset="-128"/>
        </a:defRPr>
      </a:lvl6pPr>
      <a:lvl7pPr marL="2971800" indent="-228600" algn="l" rtl="0" fontAlgn="base">
        <a:lnSpc>
          <a:spcPct val="90000"/>
        </a:lnSpc>
        <a:spcBef>
          <a:spcPct val="20000"/>
        </a:spcBef>
        <a:spcAft>
          <a:spcPct val="0"/>
        </a:spcAft>
        <a:buClr>
          <a:srgbClr val="000000"/>
        </a:buClr>
        <a:buChar char="•"/>
        <a:defRPr sz="2800" b="1">
          <a:solidFill>
            <a:schemeClr val="tx1"/>
          </a:solidFill>
          <a:latin typeface="+mn-lt"/>
          <a:ea typeface="ＭＳ Ｐゴシック" pitchFamily="-112" charset="-128"/>
        </a:defRPr>
      </a:lvl7pPr>
      <a:lvl8pPr marL="3429000" indent="-228600" algn="l" rtl="0" fontAlgn="base">
        <a:lnSpc>
          <a:spcPct val="90000"/>
        </a:lnSpc>
        <a:spcBef>
          <a:spcPct val="20000"/>
        </a:spcBef>
        <a:spcAft>
          <a:spcPct val="0"/>
        </a:spcAft>
        <a:buClr>
          <a:srgbClr val="000000"/>
        </a:buClr>
        <a:buChar char="•"/>
        <a:defRPr sz="2800" b="1">
          <a:solidFill>
            <a:schemeClr val="tx1"/>
          </a:solidFill>
          <a:latin typeface="+mn-lt"/>
          <a:ea typeface="ＭＳ Ｐゴシック" pitchFamily="-112" charset="-128"/>
        </a:defRPr>
      </a:lvl8pPr>
      <a:lvl9pPr marL="3886200" indent="-228600" algn="l" rtl="0" fontAlgn="base">
        <a:lnSpc>
          <a:spcPct val="90000"/>
        </a:lnSpc>
        <a:spcBef>
          <a:spcPct val="20000"/>
        </a:spcBef>
        <a:spcAft>
          <a:spcPct val="0"/>
        </a:spcAft>
        <a:buClr>
          <a:srgbClr val="000000"/>
        </a:buClr>
        <a:buChar char="•"/>
        <a:defRPr sz="2800" b="1">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kumimoji="1" lang="en-US" altLang="en-US">
              <a:latin typeface="Tahoma" charset="0"/>
            </a:endParaRPr>
          </a:p>
        </p:txBody>
      </p:sp>
      <p:sp>
        <p:nvSpPr>
          <p:cNvPr id="389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kumimoji="1" lang="en-US" altLang="en-US">
              <a:latin typeface="Tahoma" charset="0"/>
            </a:endParaRPr>
          </a:p>
        </p:txBody>
      </p:sp>
      <p:sp>
        <p:nvSpPr>
          <p:cNvPr id="38916"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kumimoji="1" lang="en-US" altLang="en-US">
              <a:latin typeface="Tahoma" charset="0"/>
            </a:endParaRPr>
          </a:p>
        </p:txBody>
      </p:sp>
      <p:sp>
        <p:nvSpPr>
          <p:cNvPr id="389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kumimoji="1" lang="en-US" altLang="en-US">
              <a:latin typeface="Tahoma" charset="0"/>
            </a:endParaRPr>
          </a:p>
        </p:txBody>
      </p:sp>
      <p:sp>
        <p:nvSpPr>
          <p:cNvPr id="389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kumimoji="1" lang="en-US" altLang="en-US">
              <a:latin typeface="Tahoma" charset="0"/>
            </a:endParaRPr>
          </a:p>
        </p:txBody>
      </p:sp>
      <p:sp>
        <p:nvSpPr>
          <p:cNvPr id="38919"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kumimoji="1" lang="en-US" altLang="en-US">
              <a:latin typeface="Tahoma" charset="0"/>
            </a:endParaRPr>
          </a:p>
        </p:txBody>
      </p:sp>
      <p:sp>
        <p:nvSpPr>
          <p:cNvPr id="389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kumimoji="1" lang="en-US" altLang="en-US">
              <a:latin typeface="Tahoma" charset="0"/>
            </a:endParaRPr>
          </a:p>
        </p:txBody>
      </p:sp>
      <p:sp>
        <p:nvSpPr>
          <p:cNvPr id="38921"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8922"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5691"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Tahoma" charset="0"/>
                <a:ea typeface="ＭＳ Ｐゴシック" pitchFamily="-112" charset="-128"/>
                <a:cs typeface="+mn-cs"/>
              </a:defRPr>
            </a:lvl1pPr>
          </a:lstStyle>
          <a:p>
            <a:pPr>
              <a:defRPr/>
            </a:pPr>
            <a:endParaRPr lang="en-US"/>
          </a:p>
        </p:txBody>
      </p:sp>
      <p:sp>
        <p:nvSpPr>
          <p:cNvPr id="455692"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Tahoma" charset="0"/>
                <a:ea typeface="ＭＳ Ｐゴシック" pitchFamily="-112" charset="-128"/>
                <a:cs typeface="+mn-cs"/>
              </a:defRPr>
            </a:lvl1pPr>
          </a:lstStyle>
          <a:p>
            <a:pPr>
              <a:defRPr/>
            </a:pPr>
            <a:endParaRPr lang="en-US"/>
          </a:p>
        </p:txBody>
      </p:sp>
      <p:sp>
        <p:nvSpPr>
          <p:cNvPr id="455693"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latin typeface="Tahoma" charset="0"/>
              </a:defRPr>
            </a:lvl1pPr>
          </a:lstStyle>
          <a:p>
            <a:pPr>
              <a:defRPr/>
            </a:pPr>
            <a:fld id="{D0141BD4-8C52-C247-B816-24FBB8F7E23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50" r:id="rId1"/>
    <p:sldLayoutId id="2147484439" r:id="rId2"/>
    <p:sldLayoutId id="2147484440" r:id="rId3"/>
    <p:sldLayoutId id="2147484441" r:id="rId4"/>
    <p:sldLayoutId id="2147484442" r:id="rId5"/>
    <p:sldLayoutId id="2147484443" r:id="rId6"/>
    <p:sldLayoutId id="2147484444" r:id="rId7"/>
    <p:sldLayoutId id="2147484445" r:id="rId8"/>
    <p:sldLayoutId id="2147484446" r:id="rId9"/>
    <p:sldLayoutId id="2147484447" r:id="rId10"/>
    <p:sldLayoutId id="2147484448"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2"/>
          </a:solidFill>
          <a:latin typeface="Tahoma"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2"/>
          </a:solidFill>
          <a:latin typeface="Tahoma"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2"/>
          </a:solidFill>
          <a:latin typeface="Tahoma"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2"/>
          </a:solidFill>
          <a:latin typeface="Tahoma" pitchFamily="-112" charset="0"/>
          <a:ea typeface="ＭＳ Ｐゴシック" pitchFamily="-112" charset="-128"/>
          <a:cs typeface="ＭＳ Ｐゴシック" pitchFamily="-112" charset="-128"/>
        </a:defRPr>
      </a:lvl5pPr>
      <a:lvl6pPr marL="457200" algn="l" rtl="0" fontAlgn="base">
        <a:spcBef>
          <a:spcPct val="0"/>
        </a:spcBef>
        <a:spcAft>
          <a:spcPct val="0"/>
        </a:spcAft>
        <a:defRPr sz="4400">
          <a:solidFill>
            <a:schemeClr val="tx2"/>
          </a:solidFill>
          <a:latin typeface="Tahoma" pitchFamily="-112" charset="0"/>
        </a:defRPr>
      </a:lvl6pPr>
      <a:lvl7pPr marL="914400" algn="l" rtl="0" fontAlgn="base">
        <a:spcBef>
          <a:spcPct val="0"/>
        </a:spcBef>
        <a:spcAft>
          <a:spcPct val="0"/>
        </a:spcAft>
        <a:defRPr sz="4400">
          <a:solidFill>
            <a:schemeClr val="tx2"/>
          </a:solidFill>
          <a:latin typeface="Tahoma" pitchFamily="-112" charset="0"/>
        </a:defRPr>
      </a:lvl7pPr>
      <a:lvl8pPr marL="1371600" algn="l" rtl="0" fontAlgn="base">
        <a:spcBef>
          <a:spcPct val="0"/>
        </a:spcBef>
        <a:spcAft>
          <a:spcPct val="0"/>
        </a:spcAft>
        <a:defRPr sz="4400">
          <a:solidFill>
            <a:schemeClr val="tx2"/>
          </a:solidFill>
          <a:latin typeface="Tahoma" pitchFamily="-112" charset="0"/>
        </a:defRPr>
      </a:lvl8pPr>
      <a:lvl9pPr marL="1828800" algn="l" rtl="0" fontAlgn="base">
        <a:spcBef>
          <a:spcPct val="0"/>
        </a:spcBef>
        <a:spcAft>
          <a:spcPct val="0"/>
        </a:spcAft>
        <a:defRPr sz="4400">
          <a:solidFill>
            <a:schemeClr val="tx2"/>
          </a:solidFill>
          <a:latin typeface="Tahoma" pitchFamily="-112"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2"/>
        <a:buChar char="n"/>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55000"/>
        <a:buFont typeface="Wingdings" charset="2"/>
        <a:buChar char="n"/>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folHlink"/>
        </a:buClr>
        <a:buSzPct val="50000"/>
        <a:buFont typeface="Wingdings" charset="2"/>
        <a:buChar char="n"/>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accent2"/>
        </a:buClr>
        <a:buSzPct val="55000"/>
        <a:buFont typeface="Wingdings" charset="2"/>
        <a:buChar char="n"/>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accent1"/>
        </a:buClr>
        <a:buSzPct val="50000"/>
        <a:buFont typeface="Wingdings" charset="2"/>
        <a:buChar char="n"/>
        <a:defRPr sz="2000">
          <a:solidFill>
            <a:schemeClr val="tx1"/>
          </a:solidFill>
          <a:latin typeface="+mn-lt"/>
          <a:ea typeface="ＭＳ Ｐゴシック" pitchFamily="-112" charset="-128"/>
        </a:defRPr>
      </a:lvl5pPr>
      <a:lvl6pPr marL="2514600" indent="-228600" algn="l" rtl="0" fontAlgn="base">
        <a:spcBef>
          <a:spcPct val="20000"/>
        </a:spcBef>
        <a:spcAft>
          <a:spcPct val="0"/>
        </a:spcAft>
        <a:buClr>
          <a:schemeClr val="accent1"/>
        </a:buClr>
        <a:buSzPct val="50000"/>
        <a:buFont typeface="Wingdings" pitchFamily="-112" charset="2"/>
        <a:buChar char="n"/>
        <a:defRPr sz="2000">
          <a:solidFill>
            <a:schemeClr val="tx1"/>
          </a:solidFill>
          <a:latin typeface="+mn-lt"/>
          <a:ea typeface="ＭＳ Ｐゴシック" pitchFamily="-112" charset="-128"/>
        </a:defRPr>
      </a:lvl6pPr>
      <a:lvl7pPr marL="2971800" indent="-228600" algn="l" rtl="0" fontAlgn="base">
        <a:spcBef>
          <a:spcPct val="20000"/>
        </a:spcBef>
        <a:spcAft>
          <a:spcPct val="0"/>
        </a:spcAft>
        <a:buClr>
          <a:schemeClr val="accent1"/>
        </a:buClr>
        <a:buSzPct val="50000"/>
        <a:buFont typeface="Wingdings" pitchFamily="-112" charset="2"/>
        <a:buChar char="n"/>
        <a:defRPr sz="2000">
          <a:solidFill>
            <a:schemeClr val="tx1"/>
          </a:solidFill>
          <a:latin typeface="+mn-lt"/>
          <a:ea typeface="ＭＳ Ｐゴシック" pitchFamily="-112" charset="-128"/>
        </a:defRPr>
      </a:lvl7pPr>
      <a:lvl8pPr marL="3429000" indent="-228600" algn="l" rtl="0" fontAlgn="base">
        <a:spcBef>
          <a:spcPct val="20000"/>
        </a:spcBef>
        <a:spcAft>
          <a:spcPct val="0"/>
        </a:spcAft>
        <a:buClr>
          <a:schemeClr val="accent1"/>
        </a:buClr>
        <a:buSzPct val="50000"/>
        <a:buFont typeface="Wingdings" pitchFamily="-112" charset="2"/>
        <a:buChar char="n"/>
        <a:defRPr sz="2000">
          <a:solidFill>
            <a:schemeClr val="tx1"/>
          </a:solidFill>
          <a:latin typeface="+mn-lt"/>
          <a:ea typeface="ＭＳ Ｐゴシック" pitchFamily="-112" charset="-128"/>
        </a:defRPr>
      </a:lvl8pPr>
      <a:lvl9pPr marL="3886200" indent="-228600" algn="l" rtl="0" fontAlgn="base">
        <a:spcBef>
          <a:spcPct val="20000"/>
        </a:spcBef>
        <a:spcAft>
          <a:spcPct val="0"/>
        </a:spcAft>
        <a:buClr>
          <a:schemeClr val="accent1"/>
        </a:buClr>
        <a:buSzPct val="50000"/>
        <a:buFont typeface="Wingdings" pitchFamily="-112" charset="2"/>
        <a:buChar char="n"/>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1"/>
          <p:cNvSpPr txBox="1">
            <a:spLocks noChangeArrowheads="1"/>
          </p:cNvSpPr>
          <p:nvPr/>
        </p:nvSpPr>
        <p:spPr bwMode="auto">
          <a:xfrm>
            <a:off x="0" y="990600"/>
            <a:ext cx="9370888"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3600" dirty="0" smtClean="0"/>
              <a:t>January 2,2017</a:t>
            </a:r>
          </a:p>
          <a:p>
            <a:r>
              <a:rPr lang="en-US" altLang="en-US" sz="3600" dirty="0" smtClean="0"/>
              <a:t>DO NOW : Write today’s objectives in your notes!</a:t>
            </a:r>
            <a:endParaRPr lang="en-US" altLang="en-US" dirty="0"/>
          </a:p>
          <a:p>
            <a:r>
              <a:rPr lang="en-US" altLang="en-US" dirty="0" smtClean="0"/>
              <a:t> OBJECTIVES</a:t>
            </a:r>
            <a:r>
              <a:rPr lang="en-US" altLang="en-US" dirty="0"/>
              <a:t>: </a:t>
            </a:r>
          </a:p>
          <a:p>
            <a:r>
              <a:rPr lang="en-US" altLang="en-US" dirty="0"/>
              <a:t>	 </a:t>
            </a:r>
          </a:p>
          <a:p>
            <a:r>
              <a:rPr lang="en-US" altLang="en-US" dirty="0"/>
              <a:t>	</a:t>
            </a:r>
            <a:r>
              <a:rPr lang="en-US" altLang="en-US" dirty="0" smtClean="0"/>
              <a:t>1.Evaluate </a:t>
            </a:r>
            <a:r>
              <a:rPr lang="en-US" altLang="en-US" dirty="0"/>
              <a:t>how </a:t>
            </a:r>
            <a:r>
              <a:rPr lang="en-US" altLang="en-US" b="1" dirty="0"/>
              <a:t>nationalism</a:t>
            </a:r>
            <a:r>
              <a:rPr lang="en-US" altLang="en-US" dirty="0"/>
              <a:t> affected the nations </a:t>
            </a:r>
          </a:p>
          <a:p>
            <a:r>
              <a:rPr lang="en-US" altLang="en-US" dirty="0"/>
              <a:t>		foreign policy  after the War of 1812</a:t>
            </a:r>
          </a:p>
          <a:p>
            <a:r>
              <a:rPr lang="en-US" altLang="en-US" dirty="0"/>
              <a:t>	</a:t>
            </a:r>
            <a:r>
              <a:rPr lang="en-US" altLang="en-US" dirty="0" smtClean="0"/>
              <a:t>2.Define </a:t>
            </a:r>
            <a:r>
              <a:rPr lang="en-US" altLang="en-US" dirty="0"/>
              <a:t>what is meant by</a:t>
            </a:r>
          </a:p>
          <a:p>
            <a:r>
              <a:rPr lang="en-US" altLang="en-US" dirty="0" smtClean="0"/>
              <a:t>		  </a:t>
            </a:r>
            <a:r>
              <a:rPr lang="en-US" altLang="en-US" b="1" dirty="0" smtClean="0"/>
              <a:t>The Era of Good Feelings </a:t>
            </a:r>
          </a:p>
          <a:p>
            <a:endParaRPr lang="en-US" altLang="en-US" dirty="0"/>
          </a:p>
          <a:p>
            <a:r>
              <a:rPr lang="en-US" sz="2000" b="1" dirty="0"/>
              <a:t>Homework</a:t>
            </a:r>
            <a:endParaRPr lang="en-US" sz="2000" dirty="0"/>
          </a:p>
          <a:p>
            <a:r>
              <a:rPr lang="en-US" sz="2000" dirty="0"/>
              <a:t>WEEK 6 -  January 2-6</a:t>
            </a:r>
          </a:p>
          <a:p>
            <a:r>
              <a:rPr lang="en-US" sz="2000" dirty="0"/>
              <a:t>Read Chapter 7 - Section 1 and 2 Reading Checks </a:t>
            </a:r>
            <a:r>
              <a:rPr lang="en-US" sz="2000" dirty="0" smtClean="0"/>
              <a:t>Due </a:t>
            </a:r>
            <a:r>
              <a:rPr lang="en-US" sz="2000" b="1" dirty="0" smtClean="0"/>
              <a:t>Friday January 6th</a:t>
            </a:r>
            <a:r>
              <a:rPr lang="en-US" sz="2000" dirty="0" smtClean="0"/>
              <a:t>.</a:t>
            </a:r>
            <a:endParaRPr lang="en-US" sz="2000" dirty="0"/>
          </a:p>
          <a:p>
            <a:r>
              <a:rPr lang="en-US" sz="2000" dirty="0"/>
              <a:t>Section 3 and 4  Reading Checks Due Friday January 13th. (End of Marking Period)</a:t>
            </a:r>
          </a:p>
          <a:p>
            <a:r>
              <a:rPr lang="en-US" sz="2000" dirty="0"/>
              <a:t> Chapter Terms (p. 262) Due Friday January 13th</a:t>
            </a:r>
            <a:r>
              <a:rPr lang="en-US" dirty="0"/>
              <a:t>.</a:t>
            </a:r>
            <a:endParaRPr lang="en-US" altLang="en-US" dirty="0"/>
          </a:p>
        </p:txBody>
      </p:sp>
    </p:spTree>
  </p:cSld>
  <p:clrMapOvr>
    <a:masterClrMapping/>
  </p:clrMapOvr>
  <p:transition>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endParaRPr lang="en-US" altLang="en-US">
              <a:ea typeface="ＭＳ Ｐゴシック" charset="-128"/>
            </a:endParaRPr>
          </a:p>
        </p:txBody>
      </p:sp>
      <p:sp>
        <p:nvSpPr>
          <p:cNvPr id="70658" name="Rectangle 3"/>
          <p:cNvSpPr>
            <a:spLocks noGrp="1" noChangeArrowheads="1"/>
          </p:cNvSpPr>
          <p:nvPr>
            <p:ph type="body" idx="1"/>
          </p:nvPr>
        </p:nvSpPr>
        <p:spPr/>
        <p:txBody>
          <a:bodyPr/>
          <a:lstStyle/>
          <a:p>
            <a:pPr eaLnBrk="1" hangingPunct="1"/>
            <a:endParaRPr lang="en-US" altLang="en-US">
              <a:ea typeface="ＭＳ Ｐゴシック" charset="-128"/>
            </a:endParaRPr>
          </a:p>
        </p:txBody>
      </p:sp>
      <p:pic>
        <p:nvPicPr>
          <p:cNvPr id="70659" name="Picture 4" descr="20306"/>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Text Box 7"/>
          <p:cNvSpPr txBox="1">
            <a:spLocks noChangeArrowheads="1"/>
          </p:cNvSpPr>
          <p:nvPr/>
        </p:nvSpPr>
        <p:spPr bwMode="auto">
          <a:xfrm>
            <a:off x="7543800" y="2743200"/>
            <a:ext cx="12954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200" b="1"/>
              <a:t>Rush-Bagot 1818</a:t>
            </a:r>
          </a:p>
        </p:txBody>
      </p:sp>
    </p:spTree>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Text Box 1026"/>
          <p:cNvSpPr txBox="1">
            <a:spLocks noChangeArrowheads="1"/>
          </p:cNvSpPr>
          <p:nvPr/>
        </p:nvSpPr>
        <p:spPr bwMode="auto">
          <a:xfrm>
            <a:off x="5867400" y="609600"/>
            <a:ext cx="3276600" cy="34036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lnSpc>
                <a:spcPct val="85000"/>
              </a:lnSpc>
              <a:spcBef>
                <a:spcPct val="45000"/>
              </a:spcBef>
              <a:buFontTx/>
              <a:buChar char="•"/>
              <a:defRPr/>
            </a:pPr>
            <a:r>
              <a:rPr lang="en-US" altLang="en-US" sz="3400" b="1" smtClean="0">
                <a:solidFill>
                  <a:schemeClr val="bg1"/>
                </a:solidFill>
                <a:latin typeface="Arial" charset="0"/>
              </a:rPr>
              <a:t> New Latin American countries were formed from successful revolutions.</a:t>
            </a:r>
          </a:p>
          <a:p>
            <a:pPr algn="ctr">
              <a:lnSpc>
                <a:spcPct val="85000"/>
              </a:lnSpc>
              <a:spcBef>
                <a:spcPct val="45000"/>
              </a:spcBef>
              <a:buFontTx/>
              <a:buChar char="•"/>
              <a:defRPr/>
            </a:pPr>
            <a:endParaRPr lang="en-US" altLang="en-US" sz="3400" smtClean="0">
              <a:solidFill>
                <a:schemeClr val="bg1"/>
              </a:solidFill>
              <a:latin typeface="Arial" charset="0"/>
            </a:endParaRPr>
          </a:p>
        </p:txBody>
      </p:sp>
      <p:pic>
        <p:nvPicPr>
          <p:cNvPr id="72706" name="Picture 1027" descr="216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9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Text Box 2"/>
          <p:cNvSpPr txBox="1">
            <a:spLocks noChangeArrowheads="1"/>
          </p:cNvSpPr>
          <p:nvPr/>
        </p:nvSpPr>
        <p:spPr bwMode="auto">
          <a:xfrm>
            <a:off x="4038600" y="914400"/>
            <a:ext cx="5105400" cy="29718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a:spAutoFit/>
          </a:bodyPr>
          <a:lstStyle/>
          <a:p>
            <a:pPr algn="ctr">
              <a:lnSpc>
                <a:spcPct val="80000"/>
              </a:lnSpc>
              <a:spcBef>
                <a:spcPct val="35000"/>
              </a:spcBef>
              <a:buFontTx/>
              <a:buChar char="•"/>
              <a:defRPr/>
            </a:pPr>
            <a:r>
              <a:rPr lang="en-US" sz="2800" b="1">
                <a:solidFill>
                  <a:schemeClr val="bg1"/>
                </a:solidFill>
                <a:latin typeface="Times New Roman" pitchFamily="-112" charset="0"/>
                <a:ea typeface="ＭＳ Ｐゴシック" pitchFamily="-112" charset="-128"/>
              </a:rPr>
              <a:t>Monroe felt that he had to respond to the threat that European countries might try to  win back their former Latin American colonies. </a:t>
            </a:r>
          </a:p>
          <a:p>
            <a:pPr algn="ctr">
              <a:lnSpc>
                <a:spcPct val="80000"/>
              </a:lnSpc>
              <a:spcBef>
                <a:spcPct val="35000"/>
              </a:spcBef>
              <a:buFontTx/>
              <a:buChar char="•"/>
              <a:defRPr/>
            </a:pPr>
            <a:r>
              <a:rPr lang="en-US" sz="2800" b="1">
                <a:solidFill>
                  <a:schemeClr val="bg1"/>
                </a:solidFill>
                <a:latin typeface="Times New Roman" pitchFamily="-112" charset="0"/>
                <a:ea typeface="ＭＳ Ｐゴシック" pitchFamily="-112" charset="-128"/>
              </a:rPr>
              <a:t>Thus, Monroe proclaimed the fundamental policy that bears his name, </a:t>
            </a:r>
            <a:r>
              <a:rPr lang="en-US" sz="2800" b="1" i="1" u="sng">
                <a:solidFill>
                  <a:schemeClr val="bg1"/>
                </a:solidFill>
                <a:latin typeface="Times New Roman" pitchFamily="-112" charset="0"/>
                <a:ea typeface="ＭＳ Ｐゴシック" pitchFamily="-112" charset="-128"/>
              </a:rPr>
              <a:t>Monroe Doctrine</a:t>
            </a:r>
            <a:r>
              <a:rPr lang="en-US" sz="2800" b="1">
                <a:solidFill>
                  <a:schemeClr val="bg1"/>
                </a:solidFill>
                <a:latin typeface="Times New Roman" pitchFamily="-112" charset="0"/>
                <a:ea typeface="ＭＳ Ｐゴシック" pitchFamily="-112" charset="-128"/>
              </a:rPr>
              <a:t>.</a:t>
            </a:r>
          </a:p>
        </p:txBody>
      </p:sp>
      <p:sp>
        <p:nvSpPr>
          <p:cNvPr id="74754" name="Rectangle 3"/>
          <p:cNvSpPr>
            <a:spLocks noChangeArrowheads="1"/>
          </p:cNvSpPr>
          <p:nvPr/>
        </p:nvSpPr>
        <p:spPr bwMode="auto">
          <a:xfrm>
            <a:off x="8077200" y="762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sz="500">
                <a:solidFill>
                  <a:schemeClr val="bg1"/>
                </a:solidFill>
              </a:rPr>
              <a:t>monroe doctrine</a:t>
            </a:r>
            <a:endParaRPr lang="en-US" altLang="en-US" sz="1400">
              <a:solidFill>
                <a:schemeClr val="bg1"/>
              </a:solidFill>
            </a:endParaRPr>
          </a:p>
        </p:txBody>
      </p:sp>
      <p:sp>
        <p:nvSpPr>
          <p:cNvPr id="74755" name="WordArt 4"/>
          <p:cNvSpPr>
            <a:spLocks noChangeArrowheads="1" noChangeShapeType="1" noTextEdit="1"/>
          </p:cNvSpPr>
          <p:nvPr/>
        </p:nvSpPr>
        <p:spPr bwMode="auto">
          <a:xfrm>
            <a:off x="5029200" y="152400"/>
            <a:ext cx="3505200" cy="609600"/>
          </a:xfrm>
          <a:prstGeom prst="rect">
            <a:avLst/>
          </a:prstGeom>
        </p:spPr>
        <p:txBody>
          <a:bodyPr wrap="none" fromWordArt="1">
            <a:prstTxWarp prst="textCanUp">
              <a:avLst>
                <a:gd name="adj" fmla="val 85713"/>
              </a:avLst>
            </a:prstTxWarp>
          </a:bodyPr>
          <a:lstStyle/>
          <a:p>
            <a:pPr algn="ctr"/>
            <a:r>
              <a:rPr lang="en-US" sz="3600" kern="10">
                <a:ln w="9525">
                  <a:solidFill>
                    <a:srgbClr val="000000"/>
                  </a:solidFill>
                  <a:round/>
                  <a:headEnd/>
                  <a:tailEnd/>
                </a:ln>
                <a:gradFill rotWithShape="1">
                  <a:gsLst>
                    <a:gs pos="0">
                      <a:srgbClr val="FFE701"/>
                    </a:gs>
                    <a:gs pos="100000">
                      <a:srgbClr val="FE3E02"/>
                    </a:gs>
                  </a:gsLst>
                  <a:lin ang="5400000" scaled="1"/>
                </a:gradFill>
                <a:effectLst>
                  <a:outerShdw blurRad="63500" dist="38099" dir="2700000" algn="ctr" rotWithShape="0">
                    <a:schemeClr val="bg1">
                      <a:alpha val="74997"/>
                    </a:schemeClr>
                  </a:outerShdw>
                </a:effectLst>
                <a:latin typeface="Impact" charset="0"/>
                <a:ea typeface="Impact" charset="0"/>
                <a:cs typeface="Impact" charset="0"/>
              </a:rPr>
              <a:t>MONROE DOCTRINE</a:t>
            </a:r>
          </a:p>
        </p:txBody>
      </p:sp>
      <p:pic>
        <p:nvPicPr>
          <p:cNvPr id="74756" name="Picture 18" descr="monroe's doctrine"/>
          <p:cNvPicPr>
            <a:picLocks noChangeAspect="1" noChangeArrowheads="1"/>
          </p:cNvPicPr>
          <p:nvPr/>
        </p:nvPicPr>
        <p:blipFill>
          <a:blip r:embed="rId3">
            <a:lum bright="-18000" contrast="18000"/>
            <a:extLst>
              <a:ext uri="{28A0092B-C50C-407E-A947-70E740481C1C}">
                <a14:useLocalDpi xmlns:a14="http://schemas.microsoft.com/office/drawing/2010/main" val="0"/>
              </a:ext>
            </a:extLst>
          </a:blip>
          <a:srcRect l="1582" t="3177" r="1898" b="1523"/>
          <a:stretch>
            <a:fillRect/>
          </a:stretch>
        </p:blipFill>
        <p:spPr bwMode="auto">
          <a:xfrm>
            <a:off x="228600" y="914400"/>
            <a:ext cx="3810000" cy="3184525"/>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6"/>
          <p:cNvSpPr txBox="1">
            <a:spLocks noChangeArrowheads="1"/>
          </p:cNvSpPr>
          <p:nvPr/>
        </p:nvSpPr>
        <p:spPr bwMode="auto">
          <a:xfrm>
            <a:off x="0" y="4224338"/>
            <a:ext cx="9144000" cy="2616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buFontTx/>
              <a:buChar char="•"/>
              <a:defRPr/>
            </a:pPr>
            <a:r>
              <a:rPr lang="en-US" altLang="en-US" sz="2800" dirty="0" smtClean="0">
                <a:solidFill>
                  <a:schemeClr val="bg1"/>
                </a:solidFill>
                <a:latin typeface="Arial" charset="0"/>
              </a:rPr>
              <a:t>Monroe told Europe: You stay out of the West, and we’ll stay out of your squabbles.</a:t>
            </a:r>
          </a:p>
          <a:p>
            <a:pPr eaLnBrk="1" hangingPunct="1">
              <a:lnSpc>
                <a:spcPct val="90000"/>
              </a:lnSpc>
              <a:spcBef>
                <a:spcPct val="20000"/>
              </a:spcBef>
              <a:buFontTx/>
              <a:buChar char="•"/>
              <a:defRPr/>
            </a:pPr>
            <a:r>
              <a:rPr lang="en-US" altLang="en-US" sz="2800" dirty="0" smtClean="0">
                <a:solidFill>
                  <a:schemeClr val="bg1"/>
                </a:solidFill>
                <a:latin typeface="Arial" charset="0"/>
              </a:rPr>
              <a:t>The doctrine also claimed America’s right to intervene anywhere in its own hemisphere, if it felt its security was threatened</a:t>
            </a:r>
          </a:p>
          <a:p>
            <a:pPr eaLnBrk="1" hangingPunct="1">
              <a:lnSpc>
                <a:spcPct val="90000"/>
              </a:lnSpc>
              <a:spcBef>
                <a:spcPct val="20000"/>
              </a:spcBef>
              <a:buFontTx/>
              <a:buChar char="•"/>
              <a:defRPr/>
            </a:pPr>
            <a:r>
              <a:rPr lang="en-US" altLang="en-US" sz="2800" dirty="0" smtClean="0">
                <a:solidFill>
                  <a:schemeClr val="bg1"/>
                </a:solidFill>
                <a:latin typeface="Arial" charset="0"/>
              </a:rPr>
              <a:t>This was a policy of mutual noninterference</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8274">
                                            <p:txEl>
                                              <p:pRg st="0" end="0"/>
                                            </p:txEl>
                                          </p:spTgt>
                                        </p:tgtEl>
                                        <p:attrNameLst>
                                          <p:attrName>style.visibility</p:attrName>
                                        </p:attrNameLst>
                                      </p:cBhvr>
                                      <p:to>
                                        <p:strVal val="visible"/>
                                      </p:to>
                                    </p:set>
                                    <p:animEffect transition="in" filter="dissolve">
                                      <p:cBhvr>
                                        <p:cTn id="7" dur="500"/>
                                        <p:tgtEl>
                                          <p:spTgt spid="4382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8274">
                                            <p:txEl>
                                              <p:pRg st="1" end="1"/>
                                            </p:txEl>
                                          </p:spTgt>
                                        </p:tgtEl>
                                        <p:attrNameLst>
                                          <p:attrName>style.visibility</p:attrName>
                                        </p:attrNameLst>
                                      </p:cBhvr>
                                      <p:to>
                                        <p:strVal val="visible"/>
                                      </p:to>
                                    </p:set>
                                    <p:animEffect transition="in" filter="dissolve">
                                      <p:cBhvr>
                                        <p:cTn id="12" dur="500"/>
                                        <p:tgtEl>
                                          <p:spTgt spid="43827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dissolve">
                                      <p:cBhvr>
                                        <p:cTn id="17" dur="500"/>
                                        <p:tgtEl>
                                          <p:spTgt spid="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dissolve">
                                      <p:cBhvr>
                                        <p:cTn id="22" dur="500"/>
                                        <p:tgtEl>
                                          <p:spTgt spid="7">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dissolve">
                                      <p:cBhvr>
                                        <p:cTn id="2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4" grpId="0" build="p" autoUpdateAnimBg="0"/>
      <p:bldP spid="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pPr eaLnBrk="1" hangingPunct="1"/>
            <a:endParaRPr lang="en-US" altLang="en-US">
              <a:ea typeface="ＭＳ Ｐゴシック" charset="-128"/>
            </a:endParaRPr>
          </a:p>
        </p:txBody>
      </p:sp>
      <p:sp>
        <p:nvSpPr>
          <p:cNvPr id="76802" name="Rectangle 3"/>
          <p:cNvSpPr>
            <a:spLocks noGrp="1" noChangeArrowheads="1"/>
          </p:cNvSpPr>
          <p:nvPr>
            <p:ph type="body" idx="1"/>
          </p:nvPr>
        </p:nvSpPr>
        <p:spPr/>
        <p:txBody>
          <a:bodyPr/>
          <a:lstStyle/>
          <a:p>
            <a:pPr eaLnBrk="1" hangingPunct="1"/>
            <a:endParaRPr lang="en-US" altLang="en-US">
              <a:ea typeface="ＭＳ Ｐゴシック" charset="-128"/>
            </a:endParaRPr>
          </a:p>
        </p:txBody>
      </p:sp>
      <p:pic>
        <p:nvPicPr>
          <p:cNvPr id="76803" name="Picture 4" descr="182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Rectangle 5"/>
          <p:cNvSpPr>
            <a:spLocks noChangeArrowheads="1"/>
          </p:cNvSpPr>
          <p:nvPr/>
        </p:nvSpPr>
        <p:spPr bwMode="auto">
          <a:xfrm>
            <a:off x="1981200" y="685800"/>
            <a:ext cx="2057400" cy="44196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a:p>
        </p:txBody>
      </p:sp>
      <p:sp>
        <p:nvSpPr>
          <p:cNvPr id="76805" name="Text Box 6"/>
          <p:cNvSpPr txBox="1">
            <a:spLocks noChangeArrowheads="1"/>
          </p:cNvSpPr>
          <p:nvPr/>
        </p:nvSpPr>
        <p:spPr bwMode="auto">
          <a:xfrm>
            <a:off x="0" y="5257800"/>
            <a:ext cx="2590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spcBef>
                <a:spcPct val="50000"/>
              </a:spcBef>
            </a:pPr>
            <a:r>
              <a:rPr lang="en-US" altLang="en-US" b="1">
                <a:latin typeface="Arial" charset="0"/>
              </a:rPr>
              <a:t>Western Hemisphere or the Americas.</a:t>
            </a:r>
          </a:p>
        </p:txBody>
      </p:sp>
      <p:sp>
        <p:nvSpPr>
          <p:cNvPr id="76806" name="Line 7"/>
          <p:cNvSpPr>
            <a:spLocks noChangeShapeType="1"/>
          </p:cNvSpPr>
          <p:nvPr/>
        </p:nvSpPr>
        <p:spPr bwMode="auto">
          <a:xfrm flipV="1">
            <a:off x="1295400" y="3048000"/>
            <a:ext cx="1143000" cy="2286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 3, 2017 Do Now:</a:t>
            </a:r>
            <a:endParaRPr lang="en-US" dirty="0"/>
          </a:p>
        </p:txBody>
      </p:sp>
      <p:sp>
        <p:nvSpPr>
          <p:cNvPr id="3" name="Content Placeholder 2"/>
          <p:cNvSpPr>
            <a:spLocks noGrp="1"/>
          </p:cNvSpPr>
          <p:nvPr>
            <p:ph idx="1"/>
          </p:nvPr>
        </p:nvSpPr>
        <p:spPr/>
        <p:txBody>
          <a:bodyPr/>
          <a:lstStyle/>
          <a:p>
            <a:r>
              <a:rPr lang="en-US" dirty="0" smtClean="0"/>
              <a:t>Write the Objectives in your notes.</a:t>
            </a:r>
          </a:p>
          <a:p>
            <a:r>
              <a:rPr lang="en-US" dirty="0"/>
              <a:t>1. </a:t>
            </a:r>
            <a:r>
              <a:rPr lang="en-US" dirty="0" smtClean="0"/>
              <a:t>describe </a:t>
            </a:r>
            <a:r>
              <a:rPr lang="en-US" dirty="0"/>
              <a:t>the social classes in the south</a:t>
            </a:r>
            <a:r>
              <a:rPr lang="en-US" dirty="0" smtClean="0"/>
              <a:t>.</a:t>
            </a:r>
          </a:p>
          <a:p>
            <a:r>
              <a:rPr lang="en-US" dirty="0" smtClean="0"/>
              <a:t>2. Use example to support </a:t>
            </a:r>
            <a:r>
              <a:rPr lang="en-US" smtClean="0"/>
              <a:t>an analysis.</a:t>
            </a:r>
            <a:endParaRPr lang="en-US" dirty="0"/>
          </a:p>
        </p:txBody>
      </p:sp>
    </p:spTree>
    <p:extLst>
      <p:ext uri="{BB962C8B-B14F-4D97-AF65-F5344CB8AC3E}">
        <p14:creationId xmlns:p14="http://schemas.microsoft.com/office/powerpoint/2010/main" val="2245226252"/>
      </p:ext>
    </p:extLst>
  </p:cSld>
  <p:clrMapOvr>
    <a:masterClrMapping/>
  </p:clrMapOvr>
  <p:transition>
    <p:cover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228600" y="0"/>
            <a:ext cx="3702050" cy="6858000"/>
          </a:xfrm>
        </p:spPr>
        <p:txBody>
          <a:bodyPr/>
          <a:lstStyle/>
          <a:p>
            <a:pPr eaLnBrk="1" hangingPunct="1"/>
            <a:r>
              <a:rPr lang="en-US" altLang="en-US" sz="2400" dirty="0" smtClean="0">
                <a:ea typeface="ＭＳ Ｐゴシック" charset="-128"/>
              </a:rPr>
              <a:t>Consider this cartoon from the late 1800’s. Use it as Evidence to support your ideas about the Monroe Doctrine. </a:t>
            </a:r>
            <a:br>
              <a:rPr lang="en-US" altLang="en-US" sz="2400" dirty="0" smtClean="0">
                <a:ea typeface="ＭＳ Ｐゴシック" charset="-128"/>
              </a:rPr>
            </a:br>
            <a:r>
              <a:rPr lang="en-US" altLang="en-US" sz="2400" dirty="0" smtClean="0">
                <a:ea typeface="ＭＳ Ｐゴシック" charset="-128"/>
              </a:rPr>
              <a:t>Describe the Cartoon. What/ Who do you see? </a:t>
            </a:r>
            <a:br>
              <a:rPr lang="en-US" altLang="en-US" sz="2400" dirty="0" smtClean="0">
                <a:ea typeface="ＭＳ Ｐゴシック" charset="-128"/>
              </a:rPr>
            </a:br>
            <a:r>
              <a:rPr lang="en-US" altLang="en-US" sz="2400" dirty="0" smtClean="0">
                <a:ea typeface="ＭＳ Ｐゴシック" charset="-128"/>
              </a:rPr>
              <a:t>What are they doing? What does your observation say about the time period? </a:t>
            </a:r>
            <a:r>
              <a:rPr lang="en-US" altLang="en-US" dirty="0" smtClean="0">
                <a:ea typeface="ＭＳ Ｐゴシック" charset="-128"/>
              </a:rPr>
              <a:t/>
            </a:r>
            <a:br>
              <a:rPr lang="en-US" altLang="en-US" dirty="0" smtClean="0">
                <a:ea typeface="ＭＳ Ｐゴシック" charset="-128"/>
              </a:rPr>
            </a:br>
            <a:endParaRPr lang="en-US" altLang="en-US" dirty="0">
              <a:ea typeface="ＭＳ Ｐゴシック" charset="-128"/>
            </a:endParaRPr>
          </a:p>
        </p:txBody>
      </p:sp>
      <p:pic>
        <p:nvPicPr>
          <p:cNvPr id="78851" name="Picture 4" descr="169_02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650" y="381000"/>
            <a:ext cx="5213350" cy="582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2370" name="Text Box 2"/>
          <p:cNvSpPr txBox="1">
            <a:spLocks noChangeArrowheads="1"/>
          </p:cNvSpPr>
          <p:nvPr/>
        </p:nvSpPr>
        <p:spPr bwMode="auto">
          <a:xfrm>
            <a:off x="3962400" y="973138"/>
            <a:ext cx="5181600" cy="27590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lnSpc>
                <a:spcPct val="80000"/>
              </a:lnSpc>
              <a:spcBef>
                <a:spcPct val="45000"/>
              </a:spcBef>
              <a:buFontTx/>
              <a:buChar char="•"/>
              <a:defRPr/>
            </a:pPr>
            <a:r>
              <a:rPr lang="en-US" altLang="en-US" b="1" smtClean="0">
                <a:solidFill>
                  <a:schemeClr val="bg1"/>
                </a:solidFill>
                <a:latin typeface="Arial" charset="0"/>
              </a:rPr>
              <a:t>Referred to as America’s </a:t>
            </a:r>
            <a:r>
              <a:rPr lang="en-US" altLang="en-US" b="1" u="sng" smtClean="0">
                <a:solidFill>
                  <a:schemeClr val="bg1"/>
                </a:solidFill>
                <a:latin typeface="Arial" charset="0"/>
              </a:rPr>
              <a:t>Self Defense Doctrine</a:t>
            </a:r>
            <a:r>
              <a:rPr lang="en-US" altLang="en-US" b="1" smtClean="0">
                <a:solidFill>
                  <a:schemeClr val="bg1"/>
                </a:solidFill>
                <a:latin typeface="Arial" charset="0"/>
              </a:rPr>
              <a:t>.</a:t>
            </a:r>
          </a:p>
          <a:p>
            <a:pPr algn="ctr">
              <a:lnSpc>
                <a:spcPct val="80000"/>
              </a:lnSpc>
              <a:spcBef>
                <a:spcPct val="45000"/>
              </a:spcBef>
              <a:buFontTx/>
              <a:buChar char="•"/>
              <a:defRPr/>
            </a:pPr>
            <a:r>
              <a:rPr lang="en-US" altLang="en-US" b="1" smtClean="0">
                <a:solidFill>
                  <a:srgbClr val="FFFF99"/>
                </a:solidFill>
                <a:latin typeface="Arial" charset="0"/>
              </a:rPr>
              <a:t>It is a continuation of President Washington’s </a:t>
            </a:r>
            <a:r>
              <a:rPr lang="en-US" altLang="en-US" b="1" u="sng" smtClean="0">
                <a:solidFill>
                  <a:srgbClr val="FFFF99"/>
                </a:solidFill>
                <a:latin typeface="Arial" charset="0"/>
              </a:rPr>
              <a:t>neutrality</a:t>
            </a:r>
            <a:r>
              <a:rPr lang="en-US" altLang="en-US" b="1" smtClean="0">
                <a:solidFill>
                  <a:srgbClr val="FFFF99"/>
                </a:solidFill>
                <a:latin typeface="Arial" charset="0"/>
              </a:rPr>
              <a:t> and </a:t>
            </a:r>
            <a:r>
              <a:rPr lang="en-US" altLang="en-US" b="1" u="sng" smtClean="0">
                <a:solidFill>
                  <a:srgbClr val="FFFF99"/>
                </a:solidFill>
                <a:latin typeface="Arial" charset="0"/>
              </a:rPr>
              <a:t>isolationist</a:t>
            </a:r>
            <a:r>
              <a:rPr lang="en-US" altLang="en-US" b="1" smtClean="0">
                <a:solidFill>
                  <a:srgbClr val="FFFF99"/>
                </a:solidFill>
                <a:latin typeface="Arial" charset="0"/>
              </a:rPr>
              <a:t> policies.</a:t>
            </a:r>
          </a:p>
          <a:p>
            <a:pPr algn="ctr">
              <a:lnSpc>
                <a:spcPct val="80000"/>
              </a:lnSpc>
              <a:spcBef>
                <a:spcPct val="45000"/>
              </a:spcBef>
              <a:buFontTx/>
              <a:buChar char="•"/>
              <a:defRPr/>
            </a:pPr>
            <a:r>
              <a:rPr lang="en-US" altLang="en-US" b="1" u="sng" smtClean="0">
                <a:solidFill>
                  <a:schemeClr val="bg1"/>
                </a:solidFill>
                <a:latin typeface="Arial" charset="0"/>
              </a:rPr>
              <a:t>Past problems</a:t>
            </a:r>
            <a:r>
              <a:rPr lang="en-US" altLang="en-US" b="1" smtClean="0">
                <a:solidFill>
                  <a:schemeClr val="bg1"/>
                </a:solidFill>
                <a:latin typeface="Arial" charset="0"/>
              </a:rPr>
              <a:t> with Europe led the US to declare the Americas off-limits to Europe</a:t>
            </a:r>
          </a:p>
        </p:txBody>
      </p:sp>
      <p:sp>
        <p:nvSpPr>
          <p:cNvPr id="442371" name="Text Box 3"/>
          <p:cNvSpPr txBox="1">
            <a:spLocks noChangeArrowheads="1"/>
          </p:cNvSpPr>
          <p:nvPr/>
        </p:nvSpPr>
        <p:spPr bwMode="auto">
          <a:xfrm>
            <a:off x="5867400" y="4038600"/>
            <a:ext cx="3429000" cy="260032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85000"/>
              </a:lnSpc>
              <a:spcBef>
                <a:spcPct val="45000"/>
              </a:spcBef>
              <a:defRPr/>
            </a:pPr>
            <a:r>
              <a:rPr lang="en-US" altLang="en-US" b="1" smtClean="0">
                <a:solidFill>
                  <a:schemeClr val="bg1"/>
                </a:solidFill>
                <a:latin typeface="Arial" charset="0"/>
              </a:rPr>
              <a:t>US protector of new democracies in the Western Hemisphere</a:t>
            </a:r>
          </a:p>
          <a:p>
            <a:pPr>
              <a:lnSpc>
                <a:spcPct val="85000"/>
              </a:lnSpc>
              <a:spcBef>
                <a:spcPct val="45000"/>
              </a:spcBef>
              <a:defRPr/>
            </a:pPr>
            <a:endParaRPr lang="en-US" altLang="en-US" b="1" smtClean="0">
              <a:solidFill>
                <a:srgbClr val="FFCC99"/>
              </a:solidFill>
              <a:latin typeface="Arial" charset="0"/>
            </a:endParaRPr>
          </a:p>
          <a:p>
            <a:pPr>
              <a:lnSpc>
                <a:spcPct val="85000"/>
              </a:lnSpc>
              <a:spcBef>
                <a:spcPct val="45000"/>
              </a:spcBef>
              <a:defRPr/>
            </a:pPr>
            <a:r>
              <a:rPr lang="en-US" altLang="en-US" b="1" smtClean="0">
                <a:solidFill>
                  <a:srgbClr val="FFCC99"/>
                </a:solidFill>
                <a:latin typeface="Arial" charset="0"/>
              </a:rPr>
              <a:t>No European Colonization in the Americas</a:t>
            </a:r>
          </a:p>
        </p:txBody>
      </p:sp>
      <p:sp>
        <p:nvSpPr>
          <p:cNvPr id="442372" name="Line 4"/>
          <p:cNvSpPr>
            <a:spLocks noChangeShapeType="1"/>
          </p:cNvSpPr>
          <p:nvPr/>
        </p:nvSpPr>
        <p:spPr bwMode="auto">
          <a:xfrm flipV="1">
            <a:off x="4876800" y="4343400"/>
            <a:ext cx="914400" cy="228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2373" name="Line 5"/>
          <p:cNvSpPr>
            <a:spLocks noChangeShapeType="1"/>
          </p:cNvSpPr>
          <p:nvPr/>
        </p:nvSpPr>
        <p:spPr bwMode="auto">
          <a:xfrm>
            <a:off x="5029200" y="5410200"/>
            <a:ext cx="609600" cy="457200"/>
          </a:xfrm>
          <a:prstGeom prst="line">
            <a:avLst/>
          </a:prstGeom>
          <a:noFill/>
          <a:ln w="38100">
            <a:solidFill>
              <a:srgbClr val="00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2374" name="Line 6"/>
          <p:cNvSpPr>
            <a:spLocks noChangeShapeType="1"/>
          </p:cNvSpPr>
          <p:nvPr/>
        </p:nvSpPr>
        <p:spPr bwMode="auto">
          <a:xfrm flipH="1" flipV="1">
            <a:off x="2514600" y="4495800"/>
            <a:ext cx="609600" cy="3810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2375" name="Text Box 7"/>
          <p:cNvSpPr txBox="1">
            <a:spLocks noChangeArrowheads="1"/>
          </p:cNvSpPr>
          <p:nvPr/>
        </p:nvSpPr>
        <p:spPr bwMode="auto">
          <a:xfrm>
            <a:off x="76200" y="5680075"/>
            <a:ext cx="2590800" cy="102552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spcBef>
                <a:spcPct val="45000"/>
              </a:spcBef>
              <a:defRPr/>
            </a:pPr>
            <a:r>
              <a:rPr lang="en-US" b="1">
                <a:solidFill>
                  <a:srgbClr val="FFCC99"/>
                </a:solidFill>
                <a:latin typeface="Arial" charset="0"/>
                <a:ea typeface="ＭＳ Ｐゴシック" pitchFamily="-112" charset="-128"/>
              </a:rPr>
              <a:t>US will stay out of European affairs</a:t>
            </a:r>
          </a:p>
        </p:txBody>
      </p:sp>
      <p:sp>
        <p:nvSpPr>
          <p:cNvPr id="442376" name="Line 8"/>
          <p:cNvSpPr>
            <a:spLocks noChangeShapeType="1"/>
          </p:cNvSpPr>
          <p:nvPr/>
        </p:nvSpPr>
        <p:spPr bwMode="auto">
          <a:xfrm flipH="1">
            <a:off x="2667000" y="5486400"/>
            <a:ext cx="609600" cy="38100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2377" name="AutoShape 9"/>
          <p:cNvSpPr>
            <a:spLocks noChangeArrowheads="1"/>
          </p:cNvSpPr>
          <p:nvPr/>
        </p:nvSpPr>
        <p:spPr bwMode="auto">
          <a:xfrm>
            <a:off x="3048000" y="4419600"/>
            <a:ext cx="2286000" cy="1295400"/>
          </a:xfrm>
          <a:prstGeom prst="cloudCallout">
            <a:avLst>
              <a:gd name="adj1" fmla="val -81245"/>
              <a:gd name="adj2" fmla="val 37463"/>
            </a:avLst>
          </a:prstGeom>
          <a:solidFill>
            <a:srgbClr val="FFFF99"/>
          </a:solidFill>
          <a:ln w="9525">
            <a:solidFill>
              <a:schemeClr val="tx1"/>
            </a:solidFill>
            <a:round/>
            <a:headEnd/>
            <a:tailEnd/>
          </a:ln>
        </p:spPr>
        <p:txBody>
          <a:bodyPr wrap="none"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a:latin typeface="Arial Black" charset="0"/>
              </a:rPr>
              <a:t>  Monroe </a:t>
            </a:r>
            <a:br>
              <a:rPr lang="en-US" altLang="en-US">
                <a:latin typeface="Arial Black" charset="0"/>
              </a:rPr>
            </a:br>
            <a:r>
              <a:rPr lang="en-US" altLang="en-US">
                <a:latin typeface="Arial Black" charset="0"/>
              </a:rPr>
              <a:t>  Doctrine</a:t>
            </a:r>
            <a:endParaRPr lang="en-US" altLang="en-US" sz="2800">
              <a:latin typeface="Arial Black" charset="0"/>
            </a:endParaRPr>
          </a:p>
        </p:txBody>
      </p:sp>
      <p:sp>
        <p:nvSpPr>
          <p:cNvPr id="442378" name="Text Box 10"/>
          <p:cNvSpPr txBox="1">
            <a:spLocks noChangeArrowheads="1"/>
          </p:cNvSpPr>
          <p:nvPr/>
        </p:nvSpPr>
        <p:spPr bwMode="auto">
          <a:xfrm>
            <a:off x="0" y="4114800"/>
            <a:ext cx="2667000" cy="13366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spcBef>
                <a:spcPct val="40000"/>
              </a:spcBef>
              <a:defRPr/>
            </a:pPr>
            <a:r>
              <a:rPr lang="en-US" b="1">
                <a:solidFill>
                  <a:schemeClr val="bg1"/>
                </a:solidFill>
                <a:latin typeface="Arial" charset="0"/>
                <a:ea typeface="ＭＳ Ｐゴシック" pitchFamily="-112" charset="-128"/>
              </a:rPr>
              <a:t>US recognized existing European Colonies</a:t>
            </a:r>
          </a:p>
        </p:txBody>
      </p:sp>
      <p:pic>
        <p:nvPicPr>
          <p:cNvPr id="80906" name="Picture 12" descr="monroe's doctrine"/>
          <p:cNvPicPr>
            <a:picLocks noChangeAspect="1" noChangeArrowheads="1"/>
          </p:cNvPicPr>
          <p:nvPr/>
        </p:nvPicPr>
        <p:blipFill>
          <a:blip r:embed="rId3">
            <a:lum bright="-18000" contrast="18000"/>
            <a:extLst>
              <a:ext uri="{28A0092B-C50C-407E-A947-70E740481C1C}">
                <a14:useLocalDpi xmlns:a14="http://schemas.microsoft.com/office/drawing/2010/main" val="0"/>
              </a:ext>
            </a:extLst>
          </a:blip>
          <a:srcRect l="1582" t="3177" r="1898" b="1523"/>
          <a:stretch>
            <a:fillRect/>
          </a:stretch>
        </p:blipFill>
        <p:spPr bwMode="auto">
          <a:xfrm>
            <a:off x="228600" y="914400"/>
            <a:ext cx="3657600" cy="3057525"/>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0907" name="WordArt 15"/>
          <p:cNvSpPr>
            <a:spLocks noChangeArrowheads="1" noChangeShapeType="1" noTextEdit="1"/>
          </p:cNvSpPr>
          <p:nvPr/>
        </p:nvSpPr>
        <p:spPr bwMode="auto">
          <a:xfrm>
            <a:off x="4572000" y="152400"/>
            <a:ext cx="3962400" cy="838200"/>
          </a:xfrm>
          <a:prstGeom prst="rect">
            <a:avLst/>
          </a:prstGeom>
        </p:spPr>
        <p:txBody>
          <a:bodyPr wrap="none" fromWordArt="1">
            <a:prstTxWarp prst="textCanUp">
              <a:avLst>
                <a:gd name="adj" fmla="val 85713"/>
              </a:avLst>
            </a:prstTxWarp>
          </a:bodyPr>
          <a:lstStyle/>
          <a:p>
            <a:pPr algn="ctr"/>
            <a:r>
              <a:rPr lang="en-US" sz="3600" kern="10">
                <a:ln w="9525">
                  <a:solidFill>
                    <a:srgbClr val="000000"/>
                  </a:solidFill>
                  <a:round/>
                  <a:headEnd/>
                  <a:tailEnd/>
                </a:ln>
                <a:gradFill rotWithShape="1">
                  <a:gsLst>
                    <a:gs pos="0">
                      <a:srgbClr val="FFE701"/>
                    </a:gs>
                    <a:gs pos="100000">
                      <a:srgbClr val="FE3E02"/>
                    </a:gs>
                  </a:gsLst>
                  <a:lin ang="5400000" scaled="1"/>
                </a:gradFill>
                <a:effectLst>
                  <a:outerShdw blurRad="63500" dist="38099" dir="2700000" algn="ctr" rotWithShape="0">
                    <a:schemeClr val="bg1">
                      <a:alpha val="74997"/>
                    </a:schemeClr>
                  </a:outerShdw>
                </a:effectLst>
                <a:latin typeface="Impact" charset="0"/>
                <a:ea typeface="Impact" charset="0"/>
                <a:cs typeface="Impact" charset="0"/>
              </a:rPr>
              <a:t>MONROE DOCTRINE</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2370">
                                            <p:txEl>
                                              <p:pRg st="0" end="0"/>
                                            </p:txEl>
                                          </p:spTgt>
                                        </p:tgtEl>
                                        <p:attrNameLst>
                                          <p:attrName>style.visibility</p:attrName>
                                        </p:attrNameLst>
                                      </p:cBhvr>
                                      <p:to>
                                        <p:strVal val="visible"/>
                                      </p:to>
                                    </p:set>
                                    <p:animEffect transition="in" filter="wipe(left)">
                                      <p:cBhvr>
                                        <p:cTn id="7" dur="500"/>
                                        <p:tgtEl>
                                          <p:spTgt spid="4423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2370">
                                            <p:txEl>
                                              <p:pRg st="1" end="1"/>
                                            </p:txEl>
                                          </p:spTgt>
                                        </p:tgtEl>
                                        <p:attrNameLst>
                                          <p:attrName>style.visibility</p:attrName>
                                        </p:attrNameLst>
                                      </p:cBhvr>
                                      <p:to>
                                        <p:strVal val="visible"/>
                                      </p:to>
                                    </p:set>
                                    <p:animEffect transition="in" filter="wipe(left)">
                                      <p:cBhvr>
                                        <p:cTn id="12" dur="500"/>
                                        <p:tgtEl>
                                          <p:spTgt spid="44237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2370">
                                            <p:txEl>
                                              <p:pRg st="2" end="2"/>
                                            </p:txEl>
                                          </p:spTgt>
                                        </p:tgtEl>
                                        <p:attrNameLst>
                                          <p:attrName>style.visibility</p:attrName>
                                        </p:attrNameLst>
                                      </p:cBhvr>
                                      <p:to>
                                        <p:strVal val="visible"/>
                                      </p:to>
                                    </p:set>
                                    <p:animEffect transition="in" filter="wipe(left)">
                                      <p:cBhvr>
                                        <p:cTn id="17" dur="500"/>
                                        <p:tgtEl>
                                          <p:spTgt spid="44237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42377"/>
                                        </p:tgtEl>
                                        <p:attrNameLst>
                                          <p:attrName>style.visibility</p:attrName>
                                        </p:attrNameLst>
                                      </p:cBhvr>
                                      <p:to>
                                        <p:strVal val="visible"/>
                                      </p:to>
                                    </p:set>
                                    <p:animEffect transition="in" filter="dissolve">
                                      <p:cBhvr>
                                        <p:cTn id="22" dur="500"/>
                                        <p:tgtEl>
                                          <p:spTgt spid="442377"/>
                                        </p:tgtEl>
                                      </p:cBhvr>
                                    </p:animEffect>
                                  </p:childTnLst>
                                </p:cTn>
                              </p:par>
                            </p:childTnLst>
                          </p:cTn>
                        </p:par>
                        <p:par>
                          <p:cTn id="23" fill="hold" nodeType="afterGroup">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442372"/>
                                        </p:tgtEl>
                                        <p:attrNameLst>
                                          <p:attrName>style.visibility</p:attrName>
                                        </p:attrNameLst>
                                      </p:cBhvr>
                                      <p:to>
                                        <p:strVal val="visible"/>
                                      </p:to>
                                    </p:set>
                                    <p:animEffect transition="in" filter="wipe(down)">
                                      <p:cBhvr>
                                        <p:cTn id="26" dur="500"/>
                                        <p:tgtEl>
                                          <p:spTgt spid="44237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42371">
                                            <p:txEl>
                                              <p:pRg st="0" end="0"/>
                                            </p:txEl>
                                          </p:spTgt>
                                        </p:tgtEl>
                                        <p:attrNameLst>
                                          <p:attrName>style.visibility</p:attrName>
                                        </p:attrNameLst>
                                      </p:cBhvr>
                                      <p:to>
                                        <p:strVal val="visible"/>
                                      </p:to>
                                    </p:set>
                                    <p:animEffect transition="in" filter="wipe(left)">
                                      <p:cBhvr>
                                        <p:cTn id="31" dur="500"/>
                                        <p:tgtEl>
                                          <p:spTgt spid="442371">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42373"/>
                                        </p:tgtEl>
                                        <p:attrNameLst>
                                          <p:attrName>style.visibility</p:attrName>
                                        </p:attrNameLst>
                                      </p:cBhvr>
                                      <p:to>
                                        <p:strVal val="visible"/>
                                      </p:to>
                                    </p:set>
                                    <p:animEffect transition="in" filter="wipe(left)">
                                      <p:cBhvr>
                                        <p:cTn id="36" dur="500"/>
                                        <p:tgtEl>
                                          <p:spTgt spid="44237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42371">
                                            <p:txEl>
                                              <p:pRg st="2" end="2"/>
                                            </p:txEl>
                                          </p:spTgt>
                                        </p:tgtEl>
                                        <p:attrNameLst>
                                          <p:attrName>style.visibility</p:attrName>
                                        </p:attrNameLst>
                                      </p:cBhvr>
                                      <p:to>
                                        <p:strVal val="visible"/>
                                      </p:to>
                                    </p:set>
                                    <p:animEffect transition="in" filter="wipe(left)">
                                      <p:cBhvr>
                                        <p:cTn id="41" dur="500"/>
                                        <p:tgtEl>
                                          <p:spTgt spid="442371">
                                            <p:txEl>
                                              <p:pRg st="2" end="2"/>
                                            </p:txEl>
                                          </p:spTgt>
                                        </p:tgtEl>
                                      </p:cBhvr>
                                    </p:animEffect>
                                  </p:childTnLst>
                                </p:cTn>
                              </p:par>
                            </p:childTnLst>
                          </p:cTn>
                        </p:par>
                        <p:par>
                          <p:cTn id="42" fill="hold" nodeType="afterGroup">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442374"/>
                                        </p:tgtEl>
                                        <p:attrNameLst>
                                          <p:attrName>style.visibility</p:attrName>
                                        </p:attrNameLst>
                                      </p:cBhvr>
                                      <p:to>
                                        <p:strVal val="visible"/>
                                      </p:to>
                                    </p:set>
                                    <p:animEffect transition="in" filter="wipe(down)">
                                      <p:cBhvr>
                                        <p:cTn id="45" dur="500"/>
                                        <p:tgtEl>
                                          <p:spTgt spid="44237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442378"/>
                                        </p:tgtEl>
                                        <p:attrNameLst>
                                          <p:attrName>style.visibility</p:attrName>
                                        </p:attrNameLst>
                                      </p:cBhvr>
                                      <p:to>
                                        <p:strVal val="visible"/>
                                      </p:to>
                                    </p:set>
                                    <p:animEffect transition="in" filter="wipe(right)">
                                      <p:cBhvr>
                                        <p:cTn id="50" dur="500"/>
                                        <p:tgtEl>
                                          <p:spTgt spid="442378"/>
                                        </p:tgtEl>
                                      </p:cBhvr>
                                    </p:animEffect>
                                  </p:childTnLst>
                                </p:cTn>
                              </p:par>
                            </p:childTnLst>
                          </p:cTn>
                        </p:par>
                        <p:par>
                          <p:cTn id="51" fill="hold" nodeType="afterGroup">
                            <p:stCondLst>
                              <p:cond delay="500"/>
                            </p:stCondLst>
                            <p:childTnLst>
                              <p:par>
                                <p:cTn id="52" presetID="22" presetClass="entr" presetSubtype="1" fill="hold" grpId="0" nodeType="afterEffect">
                                  <p:stCondLst>
                                    <p:cond delay="0"/>
                                  </p:stCondLst>
                                  <p:childTnLst>
                                    <p:set>
                                      <p:cBhvr>
                                        <p:cTn id="53" dur="1" fill="hold">
                                          <p:stCondLst>
                                            <p:cond delay="0"/>
                                          </p:stCondLst>
                                        </p:cTn>
                                        <p:tgtEl>
                                          <p:spTgt spid="442376"/>
                                        </p:tgtEl>
                                        <p:attrNameLst>
                                          <p:attrName>style.visibility</p:attrName>
                                        </p:attrNameLst>
                                      </p:cBhvr>
                                      <p:to>
                                        <p:strVal val="visible"/>
                                      </p:to>
                                    </p:set>
                                    <p:animEffect transition="in" filter="wipe(up)">
                                      <p:cBhvr>
                                        <p:cTn id="54" dur="500"/>
                                        <p:tgtEl>
                                          <p:spTgt spid="44237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442375"/>
                                        </p:tgtEl>
                                        <p:attrNameLst>
                                          <p:attrName>style.visibility</p:attrName>
                                        </p:attrNameLst>
                                      </p:cBhvr>
                                      <p:to>
                                        <p:strVal val="visible"/>
                                      </p:to>
                                    </p:set>
                                    <p:animEffect transition="in" filter="wipe(right)">
                                      <p:cBhvr>
                                        <p:cTn id="59" dur="500"/>
                                        <p:tgtEl>
                                          <p:spTgt spid="442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0" grpId="0" build="p" autoUpdateAnimBg="0"/>
      <p:bldP spid="442371" grpId="0" build="p" autoUpdateAnimBg="0"/>
      <p:bldP spid="442372" grpId="0" animBg="1"/>
      <p:bldP spid="442373" grpId="0" animBg="1"/>
      <p:bldP spid="442374" grpId="0" animBg="1"/>
      <p:bldP spid="442375" grpId="0"/>
      <p:bldP spid="442376" grpId="0" animBg="1"/>
      <p:bldP spid="442377" grpId="0" animBg="1"/>
      <p:bldP spid="44237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endParaRPr lang="en-US" altLang="en-US">
              <a:ea typeface="ＭＳ Ｐゴシック" charset="-128"/>
            </a:endParaRPr>
          </a:p>
        </p:txBody>
      </p:sp>
      <p:sp>
        <p:nvSpPr>
          <p:cNvPr id="82946" name="Rectangle 3"/>
          <p:cNvSpPr>
            <a:spLocks noGrp="1" noChangeArrowheads="1"/>
          </p:cNvSpPr>
          <p:nvPr>
            <p:ph type="body" idx="1"/>
          </p:nvPr>
        </p:nvSpPr>
        <p:spPr/>
        <p:txBody>
          <a:bodyPr/>
          <a:lstStyle/>
          <a:p>
            <a:pPr eaLnBrk="1" hangingPunct="1"/>
            <a:endParaRPr lang="en-US" altLang="en-US">
              <a:ea typeface="ＭＳ Ｐゴシック" charset="-128"/>
            </a:endParaRPr>
          </a:p>
        </p:txBody>
      </p:sp>
      <p:pic>
        <p:nvPicPr>
          <p:cNvPr id="82947" name="Picture 4" descr="monroedoctr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0"/>
            <a:ext cx="5099050" cy="681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WordArt 7"/>
          <p:cNvSpPr>
            <a:spLocks noChangeArrowheads="1" noChangeShapeType="1" noTextEdit="1"/>
          </p:cNvSpPr>
          <p:nvPr/>
        </p:nvSpPr>
        <p:spPr bwMode="auto">
          <a:xfrm>
            <a:off x="838200" y="193675"/>
            <a:ext cx="7772400" cy="1101725"/>
          </a:xfrm>
          <a:prstGeom prst="rect">
            <a:avLst/>
          </a:prstGeom>
        </p:spPr>
        <p:txBody>
          <a:bodyPr wrap="none" fromWordArt="1">
            <a:prstTxWarp prst="textCanUp">
              <a:avLst>
                <a:gd name="adj" fmla="val 85713"/>
              </a:avLst>
            </a:prstTxWarp>
          </a:bodyPr>
          <a:lstStyle/>
          <a:p>
            <a:pPr algn="ctr"/>
            <a:r>
              <a:rPr lang="en-US" sz="2800" b="1" kern="10" spc="560">
                <a:ln w="19050">
                  <a:solidFill>
                    <a:schemeClr val="tx1"/>
                  </a:solidFill>
                  <a:round/>
                  <a:headEnd/>
                  <a:tailEnd/>
                </a:ln>
                <a:gradFill rotWithShape="1">
                  <a:gsLst>
                    <a:gs pos="0">
                      <a:srgbClr val="FFF200"/>
                    </a:gs>
                    <a:gs pos="45000">
                      <a:srgbClr val="FF7A00"/>
                    </a:gs>
                    <a:gs pos="70000">
                      <a:srgbClr val="FF0300"/>
                    </a:gs>
                    <a:gs pos="100000">
                      <a:srgbClr val="4D0808"/>
                    </a:gs>
                  </a:gsLst>
                  <a:lin ang="5400000" scaled="1"/>
                </a:gradFill>
                <a:effectLst>
                  <a:outerShdw blurRad="63500" dist="38100" dir="10800000" algn="ctr" rotWithShape="0">
                    <a:schemeClr val="tx1">
                      <a:alpha val="74997"/>
                    </a:schemeClr>
                  </a:outerShdw>
                </a:effectLst>
                <a:latin typeface="Impact" charset="0"/>
                <a:ea typeface="Impact" charset="0"/>
                <a:cs typeface="Impact" charset="0"/>
              </a:rPr>
              <a:t>ERA OF GOOD FEELINGS</a:t>
            </a:r>
          </a:p>
          <a:p>
            <a:pPr algn="ctr"/>
            <a:r>
              <a:rPr lang="en-US" sz="2800" b="1" kern="10" spc="560">
                <a:ln w="19050">
                  <a:solidFill>
                    <a:schemeClr val="tx1"/>
                  </a:solidFill>
                  <a:round/>
                  <a:headEnd/>
                  <a:tailEnd/>
                </a:ln>
                <a:gradFill rotWithShape="1">
                  <a:gsLst>
                    <a:gs pos="0">
                      <a:srgbClr val="FFF200"/>
                    </a:gs>
                    <a:gs pos="45000">
                      <a:srgbClr val="FF7A00"/>
                    </a:gs>
                    <a:gs pos="70000">
                      <a:srgbClr val="FF0300"/>
                    </a:gs>
                    <a:gs pos="100000">
                      <a:srgbClr val="4D0808"/>
                    </a:gs>
                  </a:gsLst>
                  <a:lin ang="5400000" scaled="1"/>
                </a:gradFill>
                <a:effectLst>
                  <a:outerShdw blurRad="63500" dist="38100" dir="10800000" algn="ctr" rotWithShape="0">
                    <a:schemeClr val="tx1">
                      <a:alpha val="74997"/>
                    </a:schemeClr>
                  </a:outerShdw>
                </a:effectLst>
                <a:latin typeface="Impact" charset="0"/>
                <a:ea typeface="Impact" charset="0"/>
                <a:cs typeface="Impact" charset="0"/>
              </a:rPr>
              <a:t>1817 TO 1825</a:t>
            </a:r>
          </a:p>
        </p:txBody>
      </p:sp>
      <p:sp>
        <p:nvSpPr>
          <p:cNvPr id="234504" name="Text Box 8"/>
          <p:cNvSpPr txBox="1">
            <a:spLocks noChangeArrowheads="1"/>
          </p:cNvSpPr>
          <p:nvPr/>
        </p:nvSpPr>
        <p:spPr bwMode="auto">
          <a:xfrm>
            <a:off x="762000" y="1457325"/>
            <a:ext cx="8382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80000"/>
              </a:lnSpc>
              <a:spcBef>
                <a:spcPct val="40000"/>
              </a:spcBef>
              <a:buClr>
                <a:srgbClr val="0000CC"/>
              </a:buClr>
              <a:buFont typeface="Monotype Sorts" charset="2"/>
              <a:buChar char="H"/>
            </a:pPr>
            <a:r>
              <a:rPr lang="en-US" altLang="en-US" sz="2800" b="1">
                <a:latin typeface="Arial" charset="0"/>
              </a:rPr>
              <a:t>Spirit of </a:t>
            </a:r>
            <a:r>
              <a:rPr lang="en-US" altLang="en-US" sz="2800" b="1">
                <a:solidFill>
                  <a:srgbClr val="CC0000"/>
                </a:solidFill>
                <a:latin typeface="Arial" charset="0"/>
              </a:rPr>
              <a:t>Nationalism</a:t>
            </a:r>
            <a:r>
              <a:rPr lang="en-US" altLang="en-US" sz="2800" b="1">
                <a:latin typeface="Arial" charset="0"/>
              </a:rPr>
              <a:t> in US</a:t>
            </a:r>
          </a:p>
          <a:p>
            <a:pPr lvl="1">
              <a:lnSpc>
                <a:spcPct val="80000"/>
              </a:lnSpc>
              <a:spcBef>
                <a:spcPct val="40000"/>
              </a:spcBef>
              <a:buClr>
                <a:srgbClr val="0000CC"/>
              </a:buClr>
              <a:buFont typeface="Wingdings" charset="2"/>
              <a:buChar char="§"/>
            </a:pPr>
            <a:r>
              <a:rPr lang="en-US" altLang="en-US" sz="2800">
                <a:latin typeface="Arial" charset="0"/>
              </a:rPr>
              <a:t>patriotism or national oneness</a:t>
            </a:r>
          </a:p>
          <a:p>
            <a:pPr lvl="1">
              <a:lnSpc>
                <a:spcPct val="80000"/>
              </a:lnSpc>
              <a:spcBef>
                <a:spcPct val="40000"/>
              </a:spcBef>
              <a:buClr>
                <a:srgbClr val="0000CC"/>
              </a:buClr>
              <a:buFont typeface="Wingdings" charset="2"/>
              <a:buChar char="§"/>
            </a:pPr>
            <a:r>
              <a:rPr lang="en-US" altLang="en-US" sz="2800">
                <a:latin typeface="Arial" charset="0"/>
              </a:rPr>
              <a:t>Country is united, confident,  and growing</a:t>
            </a:r>
          </a:p>
          <a:p>
            <a:pPr lvl="1">
              <a:lnSpc>
                <a:spcPct val="80000"/>
              </a:lnSpc>
              <a:spcBef>
                <a:spcPct val="40000"/>
              </a:spcBef>
              <a:buClr>
                <a:srgbClr val="0000CC"/>
              </a:buClr>
              <a:buFont typeface="Wingdings" charset="2"/>
              <a:buChar char="§"/>
            </a:pPr>
            <a:r>
              <a:rPr lang="en-US" altLang="en-US" sz="2800">
                <a:latin typeface="Arial" charset="0"/>
              </a:rPr>
              <a:t>1791-1819, 9 states joined the original 13.</a:t>
            </a:r>
          </a:p>
          <a:p>
            <a:pPr>
              <a:lnSpc>
                <a:spcPct val="80000"/>
              </a:lnSpc>
              <a:spcBef>
                <a:spcPct val="40000"/>
              </a:spcBef>
              <a:buClr>
                <a:srgbClr val="0000CC"/>
              </a:buClr>
              <a:buFont typeface="Monotype Sorts" charset="2"/>
              <a:buChar char="H"/>
            </a:pPr>
            <a:r>
              <a:rPr lang="en-US" altLang="en-US" sz="2800" b="1">
                <a:latin typeface="Arial" charset="0"/>
              </a:rPr>
              <a:t>One political party---</a:t>
            </a:r>
            <a:r>
              <a:rPr lang="en-US" altLang="en-US" sz="2800" b="1" u="sng">
                <a:solidFill>
                  <a:srgbClr val="0000CC"/>
                </a:solidFill>
                <a:latin typeface="Arial" charset="0"/>
              </a:rPr>
              <a:t>Republican party</a:t>
            </a:r>
          </a:p>
          <a:p>
            <a:pPr>
              <a:lnSpc>
                <a:spcPct val="80000"/>
              </a:lnSpc>
              <a:spcBef>
                <a:spcPct val="40000"/>
              </a:spcBef>
              <a:buClr>
                <a:srgbClr val="0000CC"/>
              </a:buClr>
              <a:buFont typeface="Monotype Sorts" charset="2"/>
              <a:buChar char="H"/>
            </a:pPr>
            <a:r>
              <a:rPr lang="en-US" altLang="en-US" sz="2800" b="1">
                <a:latin typeface="Arial" charset="0"/>
              </a:rPr>
              <a:t>Respect from Europe</a:t>
            </a:r>
          </a:p>
          <a:p>
            <a:pPr>
              <a:lnSpc>
                <a:spcPct val="80000"/>
              </a:lnSpc>
              <a:spcBef>
                <a:spcPct val="40000"/>
              </a:spcBef>
              <a:buClr>
                <a:srgbClr val="0000CC"/>
              </a:buClr>
              <a:buFont typeface="Monotype Sorts" charset="2"/>
              <a:buChar char="H"/>
            </a:pPr>
            <a:r>
              <a:rPr lang="en-US" altLang="en-US" sz="2800" b="1">
                <a:latin typeface="Arial" charset="0"/>
              </a:rPr>
              <a:t>Monroe first president to visit all states.</a:t>
            </a:r>
          </a:p>
          <a:p>
            <a:pPr>
              <a:lnSpc>
                <a:spcPct val="80000"/>
              </a:lnSpc>
              <a:spcBef>
                <a:spcPct val="40000"/>
              </a:spcBef>
              <a:buClr>
                <a:srgbClr val="0000CC"/>
              </a:buClr>
              <a:buFont typeface="Monotype Sorts" charset="2"/>
              <a:buChar char="H"/>
            </a:pPr>
            <a:r>
              <a:rPr lang="en-US" altLang="en-US" sz="2800" b="1">
                <a:latin typeface="Arial" charset="0"/>
              </a:rPr>
              <a:t>Boston newspaper declared an </a:t>
            </a:r>
            <a:r>
              <a:rPr lang="en-US" altLang="en-US" sz="2800" b="1" u="sng">
                <a:solidFill>
                  <a:srgbClr val="CC0000"/>
                </a:solidFill>
                <a:latin typeface="Arial" charset="0"/>
              </a:rPr>
              <a:t>“Era of Good Feelings”</a:t>
            </a:r>
            <a:r>
              <a:rPr lang="en-US" altLang="en-US" sz="2800" b="1">
                <a:latin typeface="Arial" charset="0"/>
              </a:rPr>
              <a:t> had began.</a:t>
            </a:r>
          </a:p>
          <a:p>
            <a:pPr lvl="1">
              <a:lnSpc>
                <a:spcPct val="80000"/>
              </a:lnSpc>
              <a:spcBef>
                <a:spcPct val="40000"/>
              </a:spcBef>
              <a:buClr>
                <a:srgbClr val="0000CC"/>
              </a:buClr>
              <a:buFont typeface="Wingdings" charset="2"/>
              <a:buChar char="§"/>
            </a:pPr>
            <a:r>
              <a:rPr lang="en-US" altLang="en-US" sz="2800">
                <a:latin typeface="Arial" charset="0"/>
              </a:rPr>
              <a:t>But, time period was not free of problems.</a:t>
            </a:r>
          </a:p>
        </p:txBody>
      </p:sp>
      <p:sp>
        <p:nvSpPr>
          <p:cNvPr id="84995" name="Rectangle 9"/>
          <p:cNvSpPr>
            <a:spLocks noChangeArrowheads="1"/>
          </p:cNvSpPr>
          <p:nvPr/>
        </p:nvSpPr>
        <p:spPr bwMode="auto">
          <a:xfrm>
            <a:off x="7467600" y="838200"/>
            <a:ext cx="12954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000" b="1">
                <a:solidFill>
                  <a:schemeClr val="tx2"/>
                </a:solidFill>
                <a:latin typeface="Arial" charset="0"/>
              </a:rPr>
              <a:t>american system</a:t>
            </a:r>
            <a:endParaRPr lang="en-US" altLang="en-US" sz="4400" b="1">
              <a:solidFill>
                <a:schemeClr val="tx2"/>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4504">
                                            <p:txEl>
                                              <p:pRg st="0" end="0"/>
                                            </p:txEl>
                                          </p:spTgt>
                                        </p:tgtEl>
                                        <p:attrNameLst>
                                          <p:attrName>style.visibility</p:attrName>
                                        </p:attrNameLst>
                                      </p:cBhvr>
                                      <p:to>
                                        <p:strVal val="visible"/>
                                      </p:to>
                                    </p:set>
                                    <p:anim calcmode="lin" valueType="num">
                                      <p:cBhvr>
                                        <p:cTn id="7" dur="500" fill="hold"/>
                                        <p:tgtEl>
                                          <p:spTgt spid="23450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450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34504">
                                            <p:txEl>
                                              <p:pRg st="1" end="1"/>
                                            </p:txEl>
                                          </p:spTgt>
                                        </p:tgtEl>
                                        <p:attrNameLst>
                                          <p:attrName>style.visibility</p:attrName>
                                        </p:attrNameLst>
                                      </p:cBhvr>
                                      <p:to>
                                        <p:strVal val="visible"/>
                                      </p:to>
                                    </p:set>
                                    <p:anim calcmode="lin" valueType="num">
                                      <p:cBhvr>
                                        <p:cTn id="13" dur="500" fill="hold"/>
                                        <p:tgtEl>
                                          <p:spTgt spid="23450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3450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34504">
                                            <p:txEl>
                                              <p:pRg st="2" end="2"/>
                                            </p:txEl>
                                          </p:spTgt>
                                        </p:tgtEl>
                                        <p:attrNameLst>
                                          <p:attrName>style.visibility</p:attrName>
                                        </p:attrNameLst>
                                      </p:cBhvr>
                                      <p:to>
                                        <p:strVal val="visible"/>
                                      </p:to>
                                    </p:set>
                                    <p:anim calcmode="lin" valueType="num">
                                      <p:cBhvr>
                                        <p:cTn id="19" dur="500" fill="hold"/>
                                        <p:tgtEl>
                                          <p:spTgt spid="23450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3450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34504">
                                            <p:txEl>
                                              <p:pRg st="3" end="3"/>
                                            </p:txEl>
                                          </p:spTgt>
                                        </p:tgtEl>
                                        <p:attrNameLst>
                                          <p:attrName>style.visibility</p:attrName>
                                        </p:attrNameLst>
                                      </p:cBhvr>
                                      <p:to>
                                        <p:strVal val="visible"/>
                                      </p:to>
                                    </p:set>
                                    <p:anim calcmode="lin" valueType="num">
                                      <p:cBhvr>
                                        <p:cTn id="25" dur="500" fill="hold"/>
                                        <p:tgtEl>
                                          <p:spTgt spid="23450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3450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34504">
                                            <p:txEl>
                                              <p:pRg st="4" end="4"/>
                                            </p:txEl>
                                          </p:spTgt>
                                        </p:tgtEl>
                                        <p:attrNameLst>
                                          <p:attrName>style.visibility</p:attrName>
                                        </p:attrNameLst>
                                      </p:cBhvr>
                                      <p:to>
                                        <p:strVal val="visible"/>
                                      </p:to>
                                    </p:set>
                                    <p:anim calcmode="lin" valueType="num">
                                      <p:cBhvr>
                                        <p:cTn id="31" dur="500" fill="hold"/>
                                        <p:tgtEl>
                                          <p:spTgt spid="23450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3450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34504">
                                            <p:txEl>
                                              <p:pRg st="5" end="5"/>
                                            </p:txEl>
                                          </p:spTgt>
                                        </p:tgtEl>
                                        <p:attrNameLst>
                                          <p:attrName>style.visibility</p:attrName>
                                        </p:attrNameLst>
                                      </p:cBhvr>
                                      <p:to>
                                        <p:strVal val="visible"/>
                                      </p:to>
                                    </p:set>
                                    <p:anim calcmode="lin" valueType="num">
                                      <p:cBhvr>
                                        <p:cTn id="37" dur="500" fill="hold"/>
                                        <p:tgtEl>
                                          <p:spTgt spid="234504">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234504">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34504">
                                            <p:txEl>
                                              <p:pRg st="6" end="6"/>
                                            </p:txEl>
                                          </p:spTgt>
                                        </p:tgtEl>
                                        <p:attrNameLst>
                                          <p:attrName>style.visibility</p:attrName>
                                        </p:attrNameLst>
                                      </p:cBhvr>
                                      <p:to>
                                        <p:strVal val="visible"/>
                                      </p:to>
                                    </p:set>
                                    <p:anim calcmode="lin" valueType="num">
                                      <p:cBhvr>
                                        <p:cTn id="43" dur="500" fill="hold"/>
                                        <p:tgtEl>
                                          <p:spTgt spid="234504">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234504">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234504">
                                            <p:txEl>
                                              <p:pRg st="7" end="7"/>
                                            </p:txEl>
                                          </p:spTgt>
                                        </p:tgtEl>
                                        <p:attrNameLst>
                                          <p:attrName>style.visibility</p:attrName>
                                        </p:attrNameLst>
                                      </p:cBhvr>
                                      <p:to>
                                        <p:strVal val="visible"/>
                                      </p:to>
                                    </p:set>
                                    <p:anim calcmode="lin" valueType="num">
                                      <p:cBhvr>
                                        <p:cTn id="49" dur="500" fill="hold"/>
                                        <p:tgtEl>
                                          <p:spTgt spid="23450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34504">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234504">
                                            <p:txEl>
                                              <p:pRg st="8" end="8"/>
                                            </p:txEl>
                                          </p:spTgt>
                                        </p:tgtEl>
                                        <p:attrNameLst>
                                          <p:attrName>style.visibility</p:attrName>
                                        </p:attrNameLst>
                                      </p:cBhvr>
                                      <p:to>
                                        <p:strVal val="visible"/>
                                      </p:to>
                                    </p:set>
                                    <p:anim calcmode="lin" valueType="num">
                                      <p:cBhvr>
                                        <p:cTn id="55" dur="500" fill="hold"/>
                                        <p:tgtEl>
                                          <p:spTgt spid="234504">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234504">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4"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US" altLang="en-US" dirty="0" smtClean="0">
                <a:ea typeface="ＭＳ Ｐゴシック" charset="-128"/>
              </a:rPr>
              <a:t>Wednesday Paragraph </a:t>
            </a:r>
            <a:endParaRPr lang="en-US" altLang="en-US" dirty="0">
              <a:ea typeface="ＭＳ Ｐゴシック" charset="-128"/>
            </a:endParaRPr>
          </a:p>
        </p:txBody>
      </p:sp>
      <p:sp>
        <p:nvSpPr>
          <p:cNvPr id="87042" name="Content Placeholder 2"/>
          <p:cNvSpPr>
            <a:spLocks noGrp="1"/>
          </p:cNvSpPr>
          <p:nvPr>
            <p:ph idx="1"/>
          </p:nvPr>
        </p:nvSpPr>
        <p:spPr/>
        <p:txBody>
          <a:bodyPr/>
          <a:lstStyle/>
          <a:p>
            <a:r>
              <a:rPr lang="en-US" altLang="en-US" dirty="0">
                <a:ea typeface="ＭＳ Ｐゴシック" charset="-128"/>
              </a:rPr>
              <a:t>How did the new Nationalism from the War of 1812 affect American Foreign Policy Under Monroe</a:t>
            </a:r>
            <a:r>
              <a:rPr lang="en-US" altLang="en-US" dirty="0" smtClean="0">
                <a:ea typeface="ＭＳ Ｐゴシック" charset="-128"/>
              </a:rPr>
              <a:t>?</a:t>
            </a:r>
          </a:p>
          <a:p>
            <a:r>
              <a:rPr lang="en-US" altLang="en-US" dirty="0" smtClean="0">
                <a:ea typeface="ＭＳ Ｐゴシック" charset="-128"/>
              </a:rPr>
              <a:t>(Remember ! - Topic Sentence, Supporting evidence (two things) and a closing that wraps it all up.)</a:t>
            </a:r>
          </a:p>
          <a:p>
            <a:r>
              <a:rPr lang="en-US" altLang="en-US" dirty="0" smtClean="0">
                <a:ea typeface="ＭＳ Ｐゴシック" charset="-128"/>
              </a:rPr>
              <a:t>5 Sentences minimum!!!! </a:t>
            </a:r>
            <a:endParaRPr lang="en-US" altLang="en-US" dirty="0">
              <a:ea typeface="ＭＳ Ｐゴシック"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WordArt 3"/>
          <p:cNvSpPr>
            <a:spLocks noChangeArrowheads="1" noChangeShapeType="1" noTextEdit="1"/>
          </p:cNvSpPr>
          <p:nvPr/>
        </p:nvSpPr>
        <p:spPr bwMode="auto">
          <a:xfrm>
            <a:off x="685800" y="1600200"/>
            <a:ext cx="7848600" cy="1981200"/>
          </a:xfrm>
          <a:prstGeom prst="rect">
            <a:avLst/>
          </a:prstGeom>
        </p:spPr>
        <p:txBody>
          <a:bodyPr wrap="none" fromWordArt="1">
            <a:prstTxWarp prst="textCanUp">
              <a:avLst>
                <a:gd name="adj" fmla="val 85713"/>
              </a:avLst>
            </a:prstTxWarp>
            <a:scene3d>
              <a:camera prst="legacyObliqueTopLeft"/>
              <a:lightRig rig="legacyNormal3" dir="r"/>
            </a:scene3d>
            <a:sp3d extrusionH="201600" contourW="12700" prstMaterial="legacyMatte">
              <a:extrusionClr>
                <a:schemeClr val="tx1"/>
              </a:extrusionClr>
              <a:contourClr>
                <a:srgbClr val="FF0000"/>
              </a:contourClr>
            </a:sp3d>
          </a:bodyPr>
          <a:lstStyle/>
          <a:p>
            <a:pPr algn="ctr"/>
            <a:r>
              <a:rPr lang="en-US" b="1" kern="10">
                <a:ln w="9525">
                  <a:round/>
                  <a:headEnd/>
                  <a:tailEnd/>
                </a:ln>
                <a:solidFill>
                  <a:srgbClr val="FF0000"/>
                </a:solidFill>
                <a:latin typeface="Impact" charset="0"/>
                <a:ea typeface="Impact" charset="0"/>
                <a:cs typeface="Impact" charset="0"/>
              </a:rPr>
              <a:t>James Monroe’s Presidency</a:t>
            </a:r>
          </a:p>
        </p:txBody>
      </p:sp>
      <p:pic>
        <p:nvPicPr>
          <p:cNvPr id="52227" name="Picture 1033" descr="James Monroe"/>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3657600" y="3429000"/>
            <a:ext cx="2362200" cy="3124200"/>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66"/>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sp>
        <p:nvSpPr>
          <p:cNvPr id="56322" name="WordArt 1026"/>
          <p:cNvSpPr>
            <a:spLocks noChangeArrowheads="1" noChangeShapeType="1" noTextEdit="1"/>
          </p:cNvSpPr>
          <p:nvPr/>
        </p:nvSpPr>
        <p:spPr bwMode="auto">
          <a:xfrm>
            <a:off x="2667000" y="228600"/>
            <a:ext cx="4191000" cy="685800"/>
          </a:xfrm>
          <a:prstGeom prst="rect">
            <a:avLst/>
          </a:prstGeom>
        </p:spPr>
        <p:txBody>
          <a:bodyPr wrap="none" fromWordArt="1">
            <a:prstTxWarp prst="textCanUp">
              <a:avLst>
                <a:gd name="adj" fmla="val 85713"/>
              </a:avLst>
            </a:prstTxWarp>
          </a:bodyPr>
          <a:lstStyle/>
          <a:p>
            <a:pPr algn="ctr"/>
            <a:r>
              <a:rPr lang="en-US" sz="3600" b="1" kern="10">
                <a:ln w="22225">
                  <a:solidFill>
                    <a:schemeClr val="bg1"/>
                  </a:solidFill>
                  <a:round/>
                  <a:headEnd/>
                  <a:tailEnd/>
                </a:ln>
                <a:gradFill rotWithShape="1">
                  <a:gsLst>
                    <a:gs pos="0">
                      <a:srgbClr val="520402"/>
                    </a:gs>
                    <a:gs pos="100000">
                      <a:srgbClr val="FFCC00"/>
                    </a:gs>
                  </a:gsLst>
                  <a:lin ang="5400000" scaled="1"/>
                </a:gradFill>
                <a:latin typeface="Arial Black" charset="0"/>
                <a:ea typeface="Arial Black" charset="0"/>
                <a:cs typeface="Arial Black" charset="0"/>
              </a:rPr>
              <a:t>JAMES MONROE</a:t>
            </a:r>
          </a:p>
        </p:txBody>
      </p:sp>
      <p:sp>
        <p:nvSpPr>
          <p:cNvPr id="457731" name="Text Box 1027"/>
          <p:cNvSpPr txBox="1">
            <a:spLocks noChangeArrowheads="1"/>
          </p:cNvSpPr>
          <p:nvPr/>
        </p:nvSpPr>
        <p:spPr bwMode="auto">
          <a:xfrm>
            <a:off x="4038600" y="1319213"/>
            <a:ext cx="5105400" cy="236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80000"/>
              </a:lnSpc>
              <a:spcBef>
                <a:spcPct val="30000"/>
              </a:spcBef>
              <a:buFontTx/>
              <a:buChar char="•"/>
            </a:pPr>
            <a:r>
              <a:rPr lang="en-US" altLang="en-US" sz="3600" b="1" dirty="0">
                <a:solidFill>
                  <a:srgbClr val="FFFF00"/>
                </a:solidFill>
              </a:rPr>
              <a:t>5</a:t>
            </a:r>
            <a:r>
              <a:rPr lang="en-US" altLang="en-US" sz="3600" b="1" baseline="30000" dirty="0">
                <a:solidFill>
                  <a:srgbClr val="FFFF00"/>
                </a:solidFill>
              </a:rPr>
              <a:t>th</a:t>
            </a:r>
            <a:r>
              <a:rPr lang="en-US" altLang="en-US" sz="3600" b="1" dirty="0">
                <a:solidFill>
                  <a:srgbClr val="FFFF00"/>
                </a:solidFill>
              </a:rPr>
              <a:t> President</a:t>
            </a:r>
          </a:p>
          <a:p>
            <a:pPr eaLnBrk="1" hangingPunct="1">
              <a:lnSpc>
                <a:spcPct val="80000"/>
              </a:lnSpc>
              <a:spcBef>
                <a:spcPct val="30000"/>
              </a:spcBef>
              <a:buFontTx/>
              <a:buChar char="•"/>
            </a:pPr>
            <a:r>
              <a:rPr lang="en-US" altLang="en-US" sz="3600" b="1" dirty="0" smtClean="0">
                <a:solidFill>
                  <a:srgbClr val="FFFF00"/>
                </a:solidFill>
              </a:rPr>
              <a:t>Era of Good Feelings</a:t>
            </a:r>
          </a:p>
          <a:p>
            <a:pPr eaLnBrk="1" hangingPunct="1">
              <a:lnSpc>
                <a:spcPct val="80000"/>
              </a:lnSpc>
              <a:spcBef>
                <a:spcPct val="30000"/>
              </a:spcBef>
              <a:buFontTx/>
              <a:buChar char="•"/>
            </a:pPr>
            <a:r>
              <a:rPr lang="en-US" altLang="en-US" sz="3600" b="1" dirty="0" smtClean="0">
                <a:solidFill>
                  <a:srgbClr val="FFFF00"/>
                </a:solidFill>
              </a:rPr>
              <a:t>Monroe Doctrine</a:t>
            </a:r>
          </a:p>
          <a:p>
            <a:pPr eaLnBrk="1" hangingPunct="1">
              <a:lnSpc>
                <a:spcPct val="80000"/>
              </a:lnSpc>
              <a:spcBef>
                <a:spcPct val="30000"/>
              </a:spcBef>
              <a:buFontTx/>
              <a:buChar char="•"/>
            </a:pPr>
            <a:r>
              <a:rPr lang="en-US" altLang="en-US" sz="3600" b="1" dirty="0" smtClean="0">
                <a:solidFill>
                  <a:srgbClr val="FFFF00"/>
                </a:solidFill>
              </a:rPr>
              <a:t>Sectionalism</a:t>
            </a:r>
            <a:endParaRPr lang="en-US" altLang="en-US" sz="3600" b="1" dirty="0">
              <a:solidFill>
                <a:srgbClr val="FFFF00"/>
              </a:solidFill>
            </a:endParaRPr>
          </a:p>
        </p:txBody>
      </p:sp>
      <p:sp>
        <p:nvSpPr>
          <p:cNvPr id="56324" name="WordArt 1028"/>
          <p:cNvSpPr>
            <a:spLocks noChangeArrowheads="1" noChangeShapeType="1" noTextEdit="1"/>
          </p:cNvSpPr>
          <p:nvPr/>
        </p:nvSpPr>
        <p:spPr bwMode="auto">
          <a:xfrm>
            <a:off x="3200400" y="990600"/>
            <a:ext cx="2743200" cy="304800"/>
          </a:xfrm>
          <a:prstGeom prst="rect">
            <a:avLst/>
          </a:prstGeom>
        </p:spPr>
        <p:txBody>
          <a:bodyPr wrap="none" fromWordArt="1">
            <a:prstTxWarp prst="textCanUp">
              <a:avLst>
                <a:gd name="adj" fmla="val 85713"/>
              </a:avLst>
            </a:prstTxWarp>
          </a:bodyPr>
          <a:lstStyle/>
          <a:p>
            <a:pPr algn="ctr"/>
            <a:r>
              <a:rPr lang="pt-BR" b="1" kern="10">
                <a:ln w="22225">
                  <a:solidFill>
                    <a:schemeClr val="bg1"/>
                  </a:solidFill>
                  <a:round/>
                  <a:headEnd/>
                  <a:tailEnd/>
                </a:ln>
                <a:gradFill rotWithShape="1">
                  <a:gsLst>
                    <a:gs pos="0">
                      <a:srgbClr val="520402"/>
                    </a:gs>
                    <a:gs pos="100000">
                      <a:srgbClr val="FFCC00"/>
                    </a:gs>
                  </a:gsLst>
                  <a:lin ang="5400000" scaled="1"/>
                </a:gradFill>
                <a:latin typeface="Arial Black" charset="0"/>
                <a:ea typeface="Arial Black" charset="0"/>
                <a:cs typeface="Arial Black" charset="0"/>
              </a:rPr>
              <a:t>1817 TO 1825</a:t>
            </a:r>
            <a:endParaRPr lang="en-US" b="1" kern="10">
              <a:ln w="22225">
                <a:solidFill>
                  <a:schemeClr val="bg1"/>
                </a:solidFill>
                <a:round/>
                <a:headEnd/>
                <a:tailEnd/>
              </a:ln>
              <a:gradFill rotWithShape="1">
                <a:gsLst>
                  <a:gs pos="0">
                    <a:srgbClr val="520402"/>
                  </a:gs>
                  <a:gs pos="100000">
                    <a:srgbClr val="FFCC00"/>
                  </a:gs>
                </a:gsLst>
                <a:lin ang="5400000" scaled="1"/>
              </a:gradFill>
              <a:latin typeface="Arial Black" charset="0"/>
              <a:ea typeface="Arial Black" charset="0"/>
              <a:cs typeface="Arial Black" charset="0"/>
            </a:endParaRPr>
          </a:p>
        </p:txBody>
      </p:sp>
      <p:pic>
        <p:nvPicPr>
          <p:cNvPr id="56325" name="Picture 1033" descr="James Monroe"/>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152400" y="1524000"/>
            <a:ext cx="3687763" cy="4876800"/>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457738" name="Text Box 1034"/>
          <p:cNvSpPr txBox="1">
            <a:spLocks noChangeArrowheads="1"/>
          </p:cNvSpPr>
          <p:nvPr/>
        </p:nvSpPr>
        <p:spPr bwMode="auto">
          <a:xfrm>
            <a:off x="0" y="5638800"/>
            <a:ext cx="6096000" cy="46196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b="1" dirty="0">
                <a:solidFill>
                  <a:schemeClr val="bg1"/>
                </a:solidFill>
                <a:latin typeface="Times New Roman" pitchFamily="-112" charset="0"/>
                <a:ea typeface="ＭＳ Ｐゴシック" pitchFamily="-112" charset="-128"/>
              </a:rPr>
              <a:t>President James Monroe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7731">
                                            <p:txEl>
                                              <p:pRg st="0" end="0"/>
                                            </p:txEl>
                                          </p:spTgt>
                                        </p:tgtEl>
                                        <p:attrNameLst>
                                          <p:attrName>style.visibility</p:attrName>
                                        </p:attrNameLst>
                                      </p:cBhvr>
                                      <p:to>
                                        <p:strVal val="visible"/>
                                      </p:to>
                                    </p:set>
                                    <p:animEffect transition="in" filter="checkerboard(across)">
                                      <p:cBhvr>
                                        <p:cTn id="7" dur="500"/>
                                        <p:tgtEl>
                                          <p:spTgt spid="457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57731">
                                            <p:txEl>
                                              <p:pRg st="1" end="1"/>
                                            </p:txEl>
                                          </p:spTgt>
                                        </p:tgtEl>
                                        <p:attrNameLst>
                                          <p:attrName>style.visibility</p:attrName>
                                        </p:attrNameLst>
                                      </p:cBhvr>
                                      <p:to>
                                        <p:strVal val="visible"/>
                                      </p:to>
                                    </p:set>
                                    <p:animEffect transition="in" filter="checkerboard(across)">
                                      <p:cBhvr>
                                        <p:cTn id="12" dur="500"/>
                                        <p:tgtEl>
                                          <p:spTgt spid="4577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57731">
                                            <p:txEl>
                                              <p:pRg st="2" end="2"/>
                                            </p:txEl>
                                          </p:spTgt>
                                        </p:tgtEl>
                                        <p:attrNameLst>
                                          <p:attrName>style.visibility</p:attrName>
                                        </p:attrNameLst>
                                      </p:cBhvr>
                                      <p:to>
                                        <p:strVal val="visible"/>
                                      </p:to>
                                    </p:set>
                                    <p:animEffect transition="in" filter="checkerboard(across)">
                                      <p:cBhvr>
                                        <p:cTn id="17" dur="500"/>
                                        <p:tgtEl>
                                          <p:spTgt spid="4577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57731">
                                            <p:txEl>
                                              <p:pRg st="3" end="3"/>
                                            </p:txEl>
                                          </p:spTgt>
                                        </p:tgtEl>
                                        <p:attrNameLst>
                                          <p:attrName>style.visibility</p:attrName>
                                        </p:attrNameLst>
                                      </p:cBhvr>
                                      <p:to>
                                        <p:strVal val="visible"/>
                                      </p:to>
                                    </p:set>
                                    <p:animEffect transition="in" filter="checkerboard(across)">
                                      <p:cBhvr>
                                        <p:cTn id="22" dur="500"/>
                                        <p:tgtEl>
                                          <p:spTgt spid="4577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Rectangle 3"/>
          <p:cNvSpPr>
            <a:spLocks noGrp="1" noChangeArrowheads="1"/>
          </p:cNvSpPr>
          <p:nvPr>
            <p:ph type="body" idx="1"/>
          </p:nvPr>
        </p:nvSpPr>
        <p:spPr>
          <a:xfrm>
            <a:off x="685800" y="796925"/>
            <a:ext cx="8153400" cy="4689475"/>
          </a:xfrm>
        </p:spPr>
        <p:txBody>
          <a:bodyPr/>
          <a:lstStyle/>
          <a:p>
            <a:pPr eaLnBrk="1" hangingPunct="1">
              <a:lnSpc>
                <a:spcPct val="90000"/>
              </a:lnSpc>
              <a:defRPr/>
            </a:pPr>
            <a:r>
              <a:rPr lang="en-US" altLang="en-US" sz="2800" dirty="0">
                <a:latin typeface="Arial" charset="0"/>
                <a:ea typeface="ＭＳ Ｐゴシック" charset="-128"/>
              </a:rPr>
              <a:t>Cultural Nationalism </a:t>
            </a:r>
          </a:p>
          <a:p>
            <a:pPr lvl="1" eaLnBrk="1" hangingPunct="1">
              <a:lnSpc>
                <a:spcPct val="90000"/>
              </a:lnSpc>
              <a:defRPr/>
            </a:pPr>
            <a:r>
              <a:rPr lang="en-US" altLang="en-US" sz="2400" dirty="0">
                <a:ea typeface="ＭＳ Ｐゴシック" charset="-128"/>
              </a:rPr>
              <a:t>Patriotic themes infused every aspect of American society from books and paintings of Revolutionary heroes to Noah Webster’s blue-backed speller that promoted patriotism </a:t>
            </a:r>
          </a:p>
          <a:p>
            <a:pPr eaLnBrk="1" hangingPunct="1">
              <a:lnSpc>
                <a:spcPct val="90000"/>
              </a:lnSpc>
              <a:defRPr/>
            </a:pPr>
            <a:r>
              <a:rPr lang="en-US" altLang="en-US" sz="2800" dirty="0">
                <a:latin typeface="Arial" charset="0"/>
                <a:ea typeface="ＭＳ Ｐゴシック" charset="-128"/>
              </a:rPr>
              <a:t>Economic Nationalism</a:t>
            </a:r>
            <a:endParaRPr lang="en-US" altLang="en-US" sz="2800" dirty="0">
              <a:latin typeface="Arial" charset="0"/>
              <a:ea typeface="ＭＳ Ｐゴシック" charset="-128"/>
              <a:sym typeface="Symbol" charset="2"/>
            </a:endParaRPr>
          </a:p>
          <a:p>
            <a:pPr lvl="1" eaLnBrk="1" hangingPunct="1">
              <a:lnSpc>
                <a:spcPct val="90000"/>
              </a:lnSpc>
              <a:defRPr/>
            </a:pPr>
            <a:r>
              <a:rPr lang="en-US" altLang="en-US" sz="2400" dirty="0">
                <a:ea typeface="ＭＳ Ｐゴシック" charset="-128"/>
              </a:rPr>
              <a:t>Running parallel with cultural nationalism was a political movement to support the growth of the nation’s economy--------</a:t>
            </a:r>
            <a:r>
              <a:rPr lang="en-US" altLang="en-US" sz="2400" b="1" u="sng" dirty="0">
                <a:solidFill>
                  <a:srgbClr val="CC0000"/>
                </a:solidFill>
                <a:effectLst>
                  <a:outerShdw blurRad="38100" dist="38100" dir="2700000" algn="tl">
                    <a:srgbClr val="C0C0C0"/>
                  </a:outerShdw>
                </a:effectLst>
                <a:ea typeface="ＭＳ Ｐゴシック" charset="-128"/>
              </a:rPr>
              <a:t>AMERICAN SYSTEM</a:t>
            </a:r>
          </a:p>
          <a:p>
            <a:pPr eaLnBrk="1" hangingPunct="1">
              <a:lnSpc>
                <a:spcPct val="90000"/>
              </a:lnSpc>
              <a:defRPr/>
            </a:pPr>
            <a:r>
              <a:rPr lang="en-US" altLang="en-US" sz="2800" dirty="0">
                <a:latin typeface="Arial" charset="0"/>
                <a:ea typeface="ＭＳ Ｐゴシック" charset="-128"/>
              </a:rPr>
              <a:t>Political and Judicial Nationalism</a:t>
            </a:r>
          </a:p>
          <a:p>
            <a:pPr lvl="1" eaLnBrk="1" hangingPunct="1">
              <a:lnSpc>
                <a:spcPct val="90000"/>
              </a:lnSpc>
              <a:defRPr/>
            </a:pPr>
            <a:r>
              <a:rPr lang="en-US" altLang="en-US" sz="2400" dirty="0">
                <a:ea typeface="ＭＳ Ｐゴシック" charset="-128"/>
              </a:rPr>
              <a:t>Movement to bring about the support for national government is over the states.  Supreme court decisions support the concept of national government over the states.</a:t>
            </a:r>
          </a:p>
        </p:txBody>
      </p:sp>
      <p:sp>
        <p:nvSpPr>
          <p:cNvPr id="58370" name="WordArt 5"/>
          <p:cNvSpPr>
            <a:spLocks noChangeArrowheads="1" noChangeShapeType="1" noTextEdit="1"/>
          </p:cNvSpPr>
          <p:nvPr/>
        </p:nvSpPr>
        <p:spPr bwMode="auto">
          <a:xfrm>
            <a:off x="2438400" y="0"/>
            <a:ext cx="4724400" cy="796925"/>
          </a:xfrm>
          <a:prstGeom prst="rect">
            <a:avLst/>
          </a:prstGeom>
        </p:spPr>
        <p:txBody>
          <a:bodyPr wrap="none" fromWordArt="1">
            <a:prstTxWarp prst="textCanUp">
              <a:avLst>
                <a:gd name="adj" fmla="val 85713"/>
              </a:avLst>
            </a:prstTxWarp>
          </a:bodyPr>
          <a:lstStyle/>
          <a:p>
            <a:pPr algn="ctr"/>
            <a:r>
              <a:rPr lang="en-US" sz="2800" b="1" kern="10" spc="560">
                <a:ln w="19050">
                  <a:solidFill>
                    <a:schemeClr val="tx1"/>
                  </a:solidFill>
                  <a:round/>
                  <a:headEnd/>
                  <a:tailEnd/>
                </a:ln>
                <a:gradFill rotWithShape="1">
                  <a:gsLst>
                    <a:gs pos="0">
                      <a:srgbClr val="FFF200"/>
                    </a:gs>
                    <a:gs pos="45000">
                      <a:srgbClr val="FF7A00"/>
                    </a:gs>
                    <a:gs pos="70000">
                      <a:srgbClr val="FF0300"/>
                    </a:gs>
                    <a:gs pos="100000">
                      <a:srgbClr val="4D0808"/>
                    </a:gs>
                  </a:gsLst>
                  <a:lin ang="5400000" scaled="1"/>
                </a:gradFill>
                <a:effectLst>
                  <a:outerShdw blurRad="63500" dist="38100" dir="10800000" algn="ctr" rotWithShape="0">
                    <a:schemeClr val="tx1">
                      <a:alpha val="74997"/>
                    </a:schemeClr>
                  </a:outerShdw>
                </a:effectLst>
                <a:latin typeface="Impact" charset="0"/>
                <a:ea typeface="Impact" charset="0"/>
                <a:cs typeface="Impact" charset="0"/>
              </a:rPr>
              <a:t>ERA OF GOOD FEELINGS</a:t>
            </a:r>
          </a:p>
        </p:txBody>
      </p:sp>
      <p:sp>
        <p:nvSpPr>
          <p:cNvPr id="58371" name="AutoShape 6">
            <a:hlinkClick r:id="rId3" action="ppaction://hlinksldjump"/>
          </p:cNvPr>
          <p:cNvSpPr>
            <a:spLocks noChangeArrowheads="1"/>
          </p:cNvSpPr>
          <p:nvPr/>
        </p:nvSpPr>
        <p:spPr bwMode="auto">
          <a:xfrm>
            <a:off x="8534400" y="6324600"/>
            <a:ext cx="304800" cy="304800"/>
          </a:xfrm>
          <a:prstGeom prst="irregularSeal1">
            <a:avLst/>
          </a:prstGeom>
          <a:solidFill>
            <a:srgbClr val="CC0000"/>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15395">
                                            <p:txEl>
                                              <p:pRg st="0" end="0"/>
                                            </p:txEl>
                                          </p:spTgt>
                                        </p:tgtEl>
                                        <p:attrNameLst>
                                          <p:attrName>style.visibility</p:attrName>
                                        </p:attrNameLst>
                                      </p:cBhvr>
                                      <p:to>
                                        <p:strVal val="visible"/>
                                      </p:to>
                                    </p:set>
                                    <p:anim calcmode="lin" valueType="num">
                                      <p:cBhvr>
                                        <p:cTn id="7" dur="1000" fill="hold"/>
                                        <p:tgtEl>
                                          <p:spTgt spid="31539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1539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15395">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15395">
                                            <p:txEl>
                                              <p:pRg st="1" end="1"/>
                                            </p:txEl>
                                          </p:spTgt>
                                        </p:tgtEl>
                                        <p:attrNameLst>
                                          <p:attrName>style.visibility</p:attrName>
                                        </p:attrNameLst>
                                      </p:cBhvr>
                                      <p:to>
                                        <p:strVal val="visible"/>
                                      </p:to>
                                    </p:set>
                                    <p:anim calcmode="lin" valueType="num">
                                      <p:cBhvr>
                                        <p:cTn id="12" dur="1000" fill="hold"/>
                                        <p:tgtEl>
                                          <p:spTgt spid="315395">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1539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15395">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15395">
                                            <p:txEl>
                                              <p:pRg st="2" end="2"/>
                                            </p:txEl>
                                          </p:spTgt>
                                        </p:tgtEl>
                                        <p:attrNameLst>
                                          <p:attrName>style.visibility</p:attrName>
                                        </p:attrNameLst>
                                      </p:cBhvr>
                                      <p:to>
                                        <p:strVal val="visible"/>
                                      </p:to>
                                    </p:set>
                                    <p:anim calcmode="lin" valueType="num">
                                      <p:cBhvr>
                                        <p:cTn id="19" dur="1000" fill="hold"/>
                                        <p:tgtEl>
                                          <p:spTgt spid="315395">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1539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15395">
                                            <p:txEl>
                                              <p:pRg st="2" end="2"/>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15395">
                                            <p:txEl>
                                              <p:pRg st="3" end="3"/>
                                            </p:txEl>
                                          </p:spTgt>
                                        </p:tgtEl>
                                        <p:attrNameLst>
                                          <p:attrName>style.visibility</p:attrName>
                                        </p:attrNameLst>
                                      </p:cBhvr>
                                      <p:to>
                                        <p:strVal val="visible"/>
                                      </p:to>
                                    </p:set>
                                    <p:anim calcmode="lin" valueType="num">
                                      <p:cBhvr>
                                        <p:cTn id="24" dur="1000" fill="hold"/>
                                        <p:tgtEl>
                                          <p:spTgt spid="315395">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315395">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315395">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315395">
                                            <p:txEl>
                                              <p:pRg st="4" end="4"/>
                                            </p:txEl>
                                          </p:spTgt>
                                        </p:tgtEl>
                                        <p:attrNameLst>
                                          <p:attrName>style.visibility</p:attrName>
                                        </p:attrNameLst>
                                      </p:cBhvr>
                                      <p:to>
                                        <p:strVal val="visible"/>
                                      </p:to>
                                    </p:set>
                                    <p:anim calcmode="lin" valueType="num">
                                      <p:cBhvr>
                                        <p:cTn id="31" dur="1000" fill="hold"/>
                                        <p:tgtEl>
                                          <p:spTgt spid="315395">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15395">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15395">
                                            <p:txEl>
                                              <p:pRg st="4" end="4"/>
                                            </p:txEl>
                                          </p:spTgt>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315395">
                                            <p:txEl>
                                              <p:pRg st="5" end="5"/>
                                            </p:txEl>
                                          </p:spTgt>
                                        </p:tgtEl>
                                        <p:attrNameLst>
                                          <p:attrName>style.visibility</p:attrName>
                                        </p:attrNameLst>
                                      </p:cBhvr>
                                      <p:to>
                                        <p:strVal val="visible"/>
                                      </p:to>
                                    </p:set>
                                    <p:anim calcmode="lin" valueType="num">
                                      <p:cBhvr>
                                        <p:cTn id="36" dur="1000" fill="hold"/>
                                        <p:tgtEl>
                                          <p:spTgt spid="315395">
                                            <p:txEl>
                                              <p:pRg st="5" end="5"/>
                                            </p:txEl>
                                          </p:spTgt>
                                        </p:tgtEl>
                                        <p:attrNameLst>
                                          <p:attrName>ppt_w</p:attrName>
                                        </p:attrNameLst>
                                      </p:cBhvr>
                                      <p:tavLst>
                                        <p:tav tm="0">
                                          <p:val>
                                            <p:strVal val="#ppt_w*0.70"/>
                                          </p:val>
                                        </p:tav>
                                        <p:tav tm="100000">
                                          <p:val>
                                            <p:strVal val="#ppt_w"/>
                                          </p:val>
                                        </p:tav>
                                      </p:tavLst>
                                    </p:anim>
                                    <p:anim calcmode="lin" valueType="num">
                                      <p:cBhvr>
                                        <p:cTn id="37" dur="1000" fill="hold"/>
                                        <p:tgtEl>
                                          <p:spTgt spid="315395">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3153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WordArt 3"/>
          <p:cNvSpPr>
            <a:spLocks noChangeArrowheads="1" noChangeShapeType="1" noTextEdit="1"/>
          </p:cNvSpPr>
          <p:nvPr/>
        </p:nvSpPr>
        <p:spPr bwMode="auto">
          <a:xfrm>
            <a:off x="1981200" y="0"/>
            <a:ext cx="5334000" cy="1476375"/>
          </a:xfrm>
          <a:prstGeom prst="rect">
            <a:avLst/>
          </a:prstGeom>
        </p:spPr>
        <p:txBody>
          <a:bodyPr wrap="none" fromWordArt="1">
            <a:prstTxWarp prst="textCanUp">
              <a:avLst>
                <a:gd name="adj" fmla="val 85713"/>
              </a:avLst>
            </a:prstTxWarp>
          </a:bodyPr>
          <a:lstStyle/>
          <a:p>
            <a:pPr algn="ctr"/>
            <a:r>
              <a:rPr lang="en-US" sz="3600" kern="10">
                <a:ln w="9525">
                  <a:solidFill>
                    <a:srgbClr val="000000"/>
                  </a:solidFill>
                  <a:round/>
                  <a:headEnd/>
                  <a:tailEnd/>
                </a:ln>
                <a:gradFill rotWithShape="1">
                  <a:gsLst>
                    <a:gs pos="0">
                      <a:srgbClr val="FFE701"/>
                    </a:gs>
                    <a:gs pos="100000">
                      <a:srgbClr val="FE3E02"/>
                    </a:gs>
                  </a:gsLst>
                  <a:lin ang="5400000" scaled="1"/>
                </a:gradFill>
                <a:effectLst>
                  <a:outerShdw blurRad="63500" dist="38099" dir="2700000" algn="ctr" rotWithShape="0">
                    <a:schemeClr val="bg1">
                      <a:alpha val="74997"/>
                    </a:schemeClr>
                  </a:outerShdw>
                </a:effectLst>
                <a:latin typeface="Impact" charset="0"/>
                <a:ea typeface="Impact" charset="0"/>
                <a:cs typeface="Impact" charset="0"/>
              </a:rPr>
              <a:t>American Expansion</a:t>
            </a:r>
          </a:p>
        </p:txBody>
      </p:sp>
      <p:sp>
        <p:nvSpPr>
          <p:cNvPr id="60418" name="Rectangle 4"/>
          <p:cNvSpPr>
            <a:spLocks noGrp="1" noChangeArrowheads="1"/>
          </p:cNvSpPr>
          <p:nvPr>
            <p:ph type="body" idx="1"/>
          </p:nvPr>
        </p:nvSpPr>
        <p:spPr>
          <a:xfrm>
            <a:off x="381000" y="1600200"/>
            <a:ext cx="8077200" cy="3505200"/>
          </a:xfrm>
        </p:spPr>
        <p:txBody>
          <a:bodyPr/>
          <a:lstStyle/>
          <a:p>
            <a:pPr eaLnBrk="1" hangingPunct="1"/>
            <a:r>
              <a:rPr lang="en-US" altLang="en-US" sz="4000">
                <a:ea typeface="ＭＳ Ｐゴシック" charset="-128"/>
              </a:rPr>
              <a:t>A series of treaties were signed in order to ensure the expansion of the United States:</a:t>
            </a:r>
          </a:p>
        </p:txBody>
      </p:sp>
    </p:spTree>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body" idx="1"/>
          </p:nvPr>
        </p:nvSpPr>
        <p:spPr>
          <a:xfrm>
            <a:off x="2590800" y="1066800"/>
            <a:ext cx="6629400" cy="3581400"/>
          </a:xfrm>
          <a:effectLst>
            <a:outerShdw blurRad="63500" dist="38099" dir="2700000" algn="ctr" rotWithShape="0">
              <a:schemeClr val="tx1">
                <a:alpha val="74997"/>
              </a:schemeClr>
            </a:outerShdw>
          </a:effectLst>
        </p:spPr>
        <p:txBody>
          <a:bodyPr/>
          <a:lstStyle/>
          <a:p>
            <a:pPr eaLnBrk="1" hangingPunct="1">
              <a:lnSpc>
                <a:spcPct val="80000"/>
              </a:lnSpc>
              <a:spcBef>
                <a:spcPct val="50000"/>
              </a:spcBef>
              <a:defRPr/>
            </a:pPr>
            <a:r>
              <a:rPr lang="en-US" b="1" dirty="0" smtClean="0">
                <a:solidFill>
                  <a:schemeClr val="bg1"/>
                </a:solidFill>
              </a:rPr>
              <a:t>Florida Becomes Part of US</a:t>
            </a:r>
          </a:p>
          <a:p>
            <a:pPr lvl="1" eaLnBrk="1" hangingPunct="1">
              <a:lnSpc>
                <a:spcPct val="80000"/>
              </a:lnSpc>
              <a:spcBef>
                <a:spcPct val="50000"/>
              </a:spcBef>
              <a:defRPr/>
            </a:pPr>
            <a:r>
              <a:rPr lang="en-US" dirty="0" smtClean="0">
                <a:solidFill>
                  <a:srgbClr val="FFFF66"/>
                </a:solidFill>
              </a:rPr>
              <a:t>After War of 1812, Spain had difficulty governing Florida</a:t>
            </a:r>
          </a:p>
          <a:p>
            <a:pPr lvl="1" eaLnBrk="1" hangingPunct="1">
              <a:lnSpc>
                <a:spcPct val="80000"/>
              </a:lnSpc>
              <a:spcBef>
                <a:spcPct val="50000"/>
              </a:spcBef>
              <a:defRPr/>
            </a:pPr>
            <a:r>
              <a:rPr lang="en-US" dirty="0" smtClean="0">
                <a:solidFill>
                  <a:schemeClr val="bg1"/>
                </a:solidFill>
              </a:rPr>
              <a:t>Seminole Indians, runaway slaves, and white outlaws would conduct raids and then retreat to safety across the Florida border</a:t>
            </a:r>
          </a:p>
        </p:txBody>
      </p:sp>
      <p:pic>
        <p:nvPicPr>
          <p:cNvPr id="62466" name="Picture 3" descr="AndrewJacksononSamPatch18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 y="609600"/>
            <a:ext cx="2317750" cy="3352800"/>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17796" name="Text Box 4"/>
          <p:cNvSpPr txBox="1">
            <a:spLocks noChangeArrowheads="1"/>
          </p:cNvSpPr>
          <p:nvPr/>
        </p:nvSpPr>
        <p:spPr bwMode="auto">
          <a:xfrm>
            <a:off x="0" y="4267200"/>
            <a:ext cx="9144000" cy="25908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80000"/>
              </a:lnSpc>
              <a:spcBef>
                <a:spcPct val="40000"/>
              </a:spcBef>
              <a:buFontTx/>
              <a:buChar char="•"/>
              <a:defRPr/>
            </a:pPr>
            <a:r>
              <a:rPr lang="en-US" altLang="en-US" sz="2800" b="1" smtClean="0">
                <a:solidFill>
                  <a:srgbClr val="FFFF66"/>
                </a:solidFill>
              </a:rPr>
              <a:t>President Monroe commissioned General Andrew Jackson to stop the raiders</a:t>
            </a:r>
            <a:r>
              <a:rPr lang="en-US" altLang="en-US" sz="2800" smtClean="0">
                <a:solidFill>
                  <a:schemeClr val="bg1"/>
                </a:solidFill>
              </a:rPr>
              <a:t> </a:t>
            </a:r>
          </a:p>
          <a:p>
            <a:pPr lvl="1" eaLnBrk="1" hangingPunct="1">
              <a:lnSpc>
                <a:spcPct val="80000"/>
              </a:lnSpc>
              <a:spcBef>
                <a:spcPct val="40000"/>
              </a:spcBef>
              <a:buFont typeface="Arial" charset="0"/>
              <a:buChar char="–"/>
              <a:defRPr/>
            </a:pPr>
            <a:r>
              <a:rPr lang="en-US" altLang="en-US" sz="2800" smtClean="0">
                <a:solidFill>
                  <a:schemeClr val="bg1"/>
                </a:solidFill>
              </a:rPr>
              <a:t>Jackson led a force into Florida, destroyed Seminole villages, and hanged 2 Seminole chiefs</a:t>
            </a:r>
            <a:endParaRPr lang="en-US" altLang="en-US" sz="2800" smtClean="0">
              <a:solidFill>
                <a:schemeClr val="bg1"/>
              </a:solidFill>
              <a:sym typeface="Symbol" charset="2"/>
            </a:endParaRPr>
          </a:p>
          <a:p>
            <a:pPr lvl="1" eaLnBrk="1" hangingPunct="1">
              <a:lnSpc>
                <a:spcPct val="80000"/>
              </a:lnSpc>
              <a:spcBef>
                <a:spcPct val="40000"/>
              </a:spcBef>
              <a:buFontTx/>
              <a:buChar char="–"/>
              <a:defRPr/>
            </a:pPr>
            <a:r>
              <a:rPr lang="en-US" altLang="en-US" sz="2800" smtClean="0">
                <a:solidFill>
                  <a:srgbClr val="FFFF66"/>
                </a:solidFill>
              </a:rPr>
              <a:t>Jackson captured Pensacola and drove out the Spanish governor</a:t>
            </a:r>
          </a:p>
          <a:p>
            <a:pPr eaLnBrk="1" hangingPunct="1">
              <a:spcBef>
                <a:spcPct val="50000"/>
              </a:spcBef>
              <a:defRPr/>
            </a:pPr>
            <a:endParaRPr lang="en-US" altLang="en-US" sz="1800" smtClean="0"/>
          </a:p>
        </p:txBody>
      </p:sp>
      <p:sp>
        <p:nvSpPr>
          <p:cNvPr id="62468" name="WordArt 5"/>
          <p:cNvSpPr>
            <a:spLocks noChangeArrowheads="1" noChangeShapeType="1" noTextEdit="1"/>
          </p:cNvSpPr>
          <p:nvPr/>
        </p:nvSpPr>
        <p:spPr bwMode="auto">
          <a:xfrm>
            <a:off x="3276600" y="381000"/>
            <a:ext cx="5257800" cy="790575"/>
          </a:xfrm>
          <a:prstGeom prst="rect">
            <a:avLst/>
          </a:prstGeom>
        </p:spPr>
        <p:txBody>
          <a:bodyPr wrap="none" fromWordArt="1">
            <a:prstTxWarp prst="textCanUp">
              <a:avLst>
                <a:gd name="adj" fmla="val 85713"/>
              </a:avLst>
            </a:prstTxWarp>
          </a:bodyPr>
          <a:lstStyle/>
          <a:p>
            <a:pPr algn="ctr"/>
            <a:r>
              <a:rPr lang="en-US" sz="3600" kern="10">
                <a:ln w="9525">
                  <a:solidFill>
                    <a:srgbClr val="000000"/>
                  </a:solidFill>
                  <a:round/>
                  <a:headEnd/>
                  <a:tailEnd/>
                </a:ln>
                <a:gradFill rotWithShape="1">
                  <a:gsLst>
                    <a:gs pos="0">
                      <a:srgbClr val="FFE701"/>
                    </a:gs>
                    <a:gs pos="100000">
                      <a:srgbClr val="FE3E02"/>
                    </a:gs>
                  </a:gsLst>
                  <a:lin ang="5400000" scaled="1"/>
                </a:gradFill>
                <a:effectLst>
                  <a:outerShdw blurRad="63500" dist="38099" dir="2700000" algn="ctr" rotWithShape="0">
                    <a:schemeClr val="bg1">
                      <a:alpha val="74997"/>
                    </a:schemeClr>
                  </a:outerShdw>
                </a:effectLst>
                <a:latin typeface="Impact" charset="0"/>
                <a:ea typeface="Impact" charset="0"/>
                <a:cs typeface="Impact" charset="0"/>
              </a:rPr>
              <a:t>American Expansion</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7794">
                                            <p:txEl>
                                              <p:pRg st="0" end="0"/>
                                            </p:txEl>
                                          </p:spTgt>
                                        </p:tgtEl>
                                        <p:attrNameLst>
                                          <p:attrName>style.visibility</p:attrName>
                                        </p:attrNameLst>
                                      </p:cBhvr>
                                      <p:to>
                                        <p:strVal val="visible"/>
                                      </p:to>
                                    </p:set>
                                    <p:animEffect transition="in" filter="box(in)">
                                      <p:cBhvr>
                                        <p:cTn id="7" dur="500"/>
                                        <p:tgtEl>
                                          <p:spTgt spid="4177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7794">
                                            <p:txEl>
                                              <p:pRg st="1" end="1"/>
                                            </p:txEl>
                                          </p:spTgt>
                                        </p:tgtEl>
                                        <p:attrNameLst>
                                          <p:attrName>style.visibility</p:attrName>
                                        </p:attrNameLst>
                                      </p:cBhvr>
                                      <p:to>
                                        <p:strVal val="visible"/>
                                      </p:to>
                                    </p:set>
                                    <p:animEffect transition="in" filter="box(in)">
                                      <p:cBhvr>
                                        <p:cTn id="12" dur="500"/>
                                        <p:tgtEl>
                                          <p:spTgt spid="4177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17794">
                                            <p:txEl>
                                              <p:pRg st="2" end="2"/>
                                            </p:txEl>
                                          </p:spTgt>
                                        </p:tgtEl>
                                        <p:attrNameLst>
                                          <p:attrName>style.visibility</p:attrName>
                                        </p:attrNameLst>
                                      </p:cBhvr>
                                      <p:to>
                                        <p:strVal val="visible"/>
                                      </p:to>
                                    </p:set>
                                    <p:animEffect transition="in" filter="box(in)">
                                      <p:cBhvr>
                                        <p:cTn id="17" dur="500"/>
                                        <p:tgtEl>
                                          <p:spTgt spid="41779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17796">
                                            <p:txEl>
                                              <p:pRg st="0" end="0"/>
                                            </p:txEl>
                                          </p:spTgt>
                                        </p:tgtEl>
                                        <p:attrNameLst>
                                          <p:attrName>style.visibility</p:attrName>
                                        </p:attrNameLst>
                                      </p:cBhvr>
                                      <p:to>
                                        <p:strVal val="visible"/>
                                      </p:to>
                                    </p:set>
                                    <p:animEffect transition="in" filter="box(in)">
                                      <p:cBhvr>
                                        <p:cTn id="22" dur="500"/>
                                        <p:tgtEl>
                                          <p:spTgt spid="41779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17796">
                                            <p:txEl>
                                              <p:pRg st="1" end="1"/>
                                            </p:txEl>
                                          </p:spTgt>
                                        </p:tgtEl>
                                        <p:attrNameLst>
                                          <p:attrName>style.visibility</p:attrName>
                                        </p:attrNameLst>
                                      </p:cBhvr>
                                      <p:to>
                                        <p:strVal val="visible"/>
                                      </p:to>
                                    </p:set>
                                    <p:animEffect transition="in" filter="box(in)">
                                      <p:cBhvr>
                                        <p:cTn id="27" dur="500"/>
                                        <p:tgtEl>
                                          <p:spTgt spid="417796">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17796">
                                            <p:txEl>
                                              <p:pRg st="2" end="2"/>
                                            </p:txEl>
                                          </p:spTgt>
                                        </p:tgtEl>
                                        <p:attrNameLst>
                                          <p:attrName>style.visibility</p:attrName>
                                        </p:attrNameLst>
                                      </p:cBhvr>
                                      <p:to>
                                        <p:strVal val="visible"/>
                                      </p:to>
                                    </p:set>
                                    <p:animEffect transition="in" filter="box(in)">
                                      <p:cBhvr>
                                        <p:cTn id="32" dur="500"/>
                                        <p:tgtEl>
                                          <p:spTgt spid="4177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4" grpId="0" build="p" bldLvl="5"/>
      <p:bldP spid="417796"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4514" name="Picture 2" descr="12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body" idx="1"/>
          </p:nvPr>
        </p:nvSpPr>
        <p:spPr>
          <a:xfrm>
            <a:off x="0" y="1219200"/>
            <a:ext cx="9144000" cy="4495800"/>
          </a:xfrm>
          <a:effectLst>
            <a:outerShdw blurRad="63500" dist="38099" dir="2700000" algn="ctr" rotWithShape="0">
              <a:schemeClr val="tx1">
                <a:alpha val="74997"/>
              </a:schemeClr>
            </a:outerShdw>
          </a:effectLst>
        </p:spPr>
        <p:txBody>
          <a:bodyPr/>
          <a:lstStyle/>
          <a:p>
            <a:pPr eaLnBrk="1" hangingPunct="1">
              <a:lnSpc>
                <a:spcPct val="75000"/>
              </a:lnSpc>
              <a:spcBef>
                <a:spcPct val="50000"/>
              </a:spcBef>
              <a:defRPr/>
            </a:pPr>
            <a:r>
              <a:rPr lang="en-US" sz="4000" b="1" smtClean="0">
                <a:solidFill>
                  <a:schemeClr val="bg1"/>
                </a:solidFill>
              </a:rPr>
              <a:t>Adams-Onis Treaty (1818)</a:t>
            </a:r>
          </a:p>
          <a:p>
            <a:pPr lvl="1" eaLnBrk="1" hangingPunct="1">
              <a:lnSpc>
                <a:spcPct val="75000"/>
              </a:lnSpc>
              <a:spcBef>
                <a:spcPct val="50000"/>
              </a:spcBef>
              <a:defRPr/>
            </a:pPr>
            <a:r>
              <a:rPr lang="en-US" sz="3600" smtClean="0">
                <a:solidFill>
                  <a:srgbClr val="FFFF66"/>
                </a:solidFill>
              </a:rPr>
              <a:t>Spain:</a:t>
            </a:r>
          </a:p>
          <a:p>
            <a:pPr lvl="2" eaLnBrk="1" hangingPunct="1">
              <a:lnSpc>
                <a:spcPct val="75000"/>
              </a:lnSpc>
              <a:spcBef>
                <a:spcPct val="50000"/>
              </a:spcBef>
              <a:defRPr/>
            </a:pPr>
            <a:r>
              <a:rPr lang="en-US" sz="3200" smtClean="0">
                <a:solidFill>
                  <a:schemeClr val="bg1"/>
                </a:solidFill>
              </a:rPr>
              <a:t>Turned over western Florida along with all to the east </a:t>
            </a:r>
          </a:p>
          <a:p>
            <a:pPr lvl="2" eaLnBrk="1" hangingPunct="1">
              <a:lnSpc>
                <a:spcPct val="75000"/>
              </a:lnSpc>
              <a:spcBef>
                <a:spcPct val="50000"/>
              </a:spcBef>
              <a:defRPr/>
            </a:pPr>
            <a:r>
              <a:rPr lang="en-US" sz="3200" smtClean="0">
                <a:solidFill>
                  <a:schemeClr val="bg1"/>
                </a:solidFill>
              </a:rPr>
              <a:t>Gave up claims in the Oregon Territory to the U.S.</a:t>
            </a:r>
          </a:p>
          <a:p>
            <a:pPr lvl="1" eaLnBrk="1" hangingPunct="1">
              <a:lnSpc>
                <a:spcPct val="75000"/>
              </a:lnSpc>
              <a:spcBef>
                <a:spcPct val="50000"/>
              </a:spcBef>
              <a:defRPr/>
            </a:pPr>
            <a:r>
              <a:rPr lang="en-US" sz="3600" smtClean="0">
                <a:solidFill>
                  <a:srgbClr val="FFFF66"/>
                </a:solidFill>
                <a:sym typeface="Symbol" pitchFamily="-112" charset="2"/>
              </a:rPr>
              <a:t>US agreed</a:t>
            </a:r>
          </a:p>
          <a:p>
            <a:pPr lvl="2" eaLnBrk="1" hangingPunct="1">
              <a:lnSpc>
                <a:spcPct val="75000"/>
              </a:lnSpc>
              <a:spcBef>
                <a:spcPct val="50000"/>
              </a:spcBef>
              <a:defRPr/>
            </a:pPr>
            <a:r>
              <a:rPr lang="en-US" sz="3200" smtClean="0">
                <a:solidFill>
                  <a:schemeClr val="bg1"/>
                </a:solidFill>
              </a:rPr>
              <a:t>to pay $5 million to Spain </a:t>
            </a:r>
          </a:p>
          <a:p>
            <a:pPr lvl="2" eaLnBrk="1" hangingPunct="1">
              <a:lnSpc>
                <a:spcPct val="75000"/>
              </a:lnSpc>
              <a:spcBef>
                <a:spcPct val="50000"/>
              </a:spcBef>
              <a:defRPr/>
            </a:pPr>
            <a:r>
              <a:rPr lang="en-US" sz="3200" smtClean="0">
                <a:solidFill>
                  <a:schemeClr val="bg1"/>
                </a:solidFill>
              </a:rPr>
              <a:t>to give up any territorial claims to Texas</a:t>
            </a:r>
          </a:p>
        </p:txBody>
      </p:sp>
      <p:sp>
        <p:nvSpPr>
          <p:cNvPr id="66562" name="WordArt 3"/>
          <p:cNvSpPr>
            <a:spLocks noChangeArrowheads="1" noChangeShapeType="1" noTextEdit="1"/>
          </p:cNvSpPr>
          <p:nvPr/>
        </p:nvSpPr>
        <p:spPr bwMode="auto">
          <a:xfrm>
            <a:off x="1981200" y="0"/>
            <a:ext cx="5791200" cy="866775"/>
          </a:xfrm>
          <a:prstGeom prst="rect">
            <a:avLst/>
          </a:prstGeom>
        </p:spPr>
        <p:txBody>
          <a:bodyPr wrap="none" fromWordArt="1">
            <a:prstTxWarp prst="textCanUp">
              <a:avLst>
                <a:gd name="adj" fmla="val 85713"/>
              </a:avLst>
            </a:prstTxWarp>
          </a:bodyPr>
          <a:lstStyle/>
          <a:p>
            <a:pPr algn="ctr"/>
            <a:r>
              <a:rPr lang="en-US" sz="3600" kern="10">
                <a:ln w="9525">
                  <a:solidFill>
                    <a:srgbClr val="000000"/>
                  </a:solidFill>
                  <a:round/>
                  <a:headEnd/>
                  <a:tailEnd/>
                </a:ln>
                <a:gradFill rotWithShape="1">
                  <a:gsLst>
                    <a:gs pos="0">
                      <a:srgbClr val="FFE701"/>
                    </a:gs>
                    <a:gs pos="100000">
                      <a:srgbClr val="FE3E02"/>
                    </a:gs>
                  </a:gsLst>
                  <a:lin ang="5400000" scaled="1"/>
                </a:gradFill>
                <a:effectLst>
                  <a:outerShdw blurRad="63500" dist="38099" dir="2700000" algn="ctr" rotWithShape="0">
                    <a:schemeClr val="bg1">
                      <a:alpha val="74997"/>
                    </a:schemeClr>
                  </a:outerShdw>
                </a:effectLst>
                <a:latin typeface="Impact" charset="0"/>
                <a:ea typeface="Impact" charset="0"/>
                <a:cs typeface="Impact" charset="0"/>
              </a:rPr>
              <a:t>American Expansion</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42">
                                            <p:txEl>
                                              <p:pRg st="0" end="0"/>
                                            </p:txEl>
                                          </p:spTgt>
                                        </p:tgtEl>
                                        <p:attrNameLst>
                                          <p:attrName>style.visibility</p:attrName>
                                        </p:attrNameLst>
                                      </p:cBhvr>
                                      <p:to>
                                        <p:strVal val="visible"/>
                                      </p:to>
                                    </p:set>
                                    <p:anim calcmode="lin" valueType="num">
                                      <p:cBhvr additive="base">
                                        <p:cTn id="7" dur="500" fill="hold"/>
                                        <p:tgtEl>
                                          <p:spTgt spid="4198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42">
                                            <p:txEl>
                                              <p:pRg st="1" end="1"/>
                                            </p:txEl>
                                          </p:spTgt>
                                        </p:tgtEl>
                                        <p:attrNameLst>
                                          <p:attrName>style.visibility</p:attrName>
                                        </p:attrNameLst>
                                      </p:cBhvr>
                                      <p:to>
                                        <p:strVal val="visible"/>
                                      </p:to>
                                    </p:set>
                                    <p:anim calcmode="lin" valueType="num">
                                      <p:cBhvr additive="base">
                                        <p:cTn id="13" dur="500" fill="hold"/>
                                        <p:tgtEl>
                                          <p:spTgt spid="4198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42">
                                            <p:txEl>
                                              <p:pRg st="2" end="2"/>
                                            </p:txEl>
                                          </p:spTgt>
                                        </p:tgtEl>
                                        <p:attrNameLst>
                                          <p:attrName>style.visibility</p:attrName>
                                        </p:attrNameLst>
                                      </p:cBhvr>
                                      <p:to>
                                        <p:strVal val="visible"/>
                                      </p:to>
                                    </p:set>
                                    <p:anim calcmode="lin" valueType="num">
                                      <p:cBhvr additive="base">
                                        <p:cTn id="19" dur="500" fill="hold"/>
                                        <p:tgtEl>
                                          <p:spTgt spid="4198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9842">
                                            <p:txEl>
                                              <p:pRg st="3" end="3"/>
                                            </p:txEl>
                                          </p:spTgt>
                                        </p:tgtEl>
                                        <p:attrNameLst>
                                          <p:attrName>style.visibility</p:attrName>
                                        </p:attrNameLst>
                                      </p:cBhvr>
                                      <p:to>
                                        <p:strVal val="visible"/>
                                      </p:to>
                                    </p:set>
                                    <p:anim calcmode="lin" valueType="num">
                                      <p:cBhvr additive="base">
                                        <p:cTn id="25" dur="500" fill="hold"/>
                                        <p:tgtEl>
                                          <p:spTgt spid="41984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9842">
                                            <p:txEl>
                                              <p:pRg st="4" end="4"/>
                                            </p:txEl>
                                          </p:spTgt>
                                        </p:tgtEl>
                                        <p:attrNameLst>
                                          <p:attrName>style.visibility</p:attrName>
                                        </p:attrNameLst>
                                      </p:cBhvr>
                                      <p:to>
                                        <p:strVal val="visible"/>
                                      </p:to>
                                    </p:set>
                                    <p:anim calcmode="lin" valueType="num">
                                      <p:cBhvr additive="base">
                                        <p:cTn id="31" dur="500" fill="hold"/>
                                        <p:tgtEl>
                                          <p:spTgt spid="41984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4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9842">
                                            <p:txEl>
                                              <p:pRg st="5" end="5"/>
                                            </p:txEl>
                                          </p:spTgt>
                                        </p:tgtEl>
                                        <p:attrNameLst>
                                          <p:attrName>style.visibility</p:attrName>
                                        </p:attrNameLst>
                                      </p:cBhvr>
                                      <p:to>
                                        <p:strVal val="visible"/>
                                      </p:to>
                                    </p:set>
                                    <p:anim calcmode="lin" valueType="num">
                                      <p:cBhvr additive="base">
                                        <p:cTn id="37" dur="500" fill="hold"/>
                                        <p:tgtEl>
                                          <p:spTgt spid="41984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4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19842">
                                            <p:txEl>
                                              <p:pRg st="6" end="6"/>
                                            </p:txEl>
                                          </p:spTgt>
                                        </p:tgtEl>
                                        <p:attrNameLst>
                                          <p:attrName>style.visibility</p:attrName>
                                        </p:attrNameLst>
                                      </p:cBhvr>
                                      <p:to>
                                        <p:strVal val="visible"/>
                                      </p:to>
                                    </p:set>
                                    <p:anim calcmode="lin" valueType="num">
                                      <p:cBhvr additive="base">
                                        <p:cTn id="43" dur="500" fill="hold"/>
                                        <p:tgtEl>
                                          <p:spTgt spid="41984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984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2"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lstStyle/>
          <a:p>
            <a:pPr eaLnBrk="1" hangingPunct="1">
              <a:defRPr/>
            </a:pPr>
            <a:endParaRPr lang="en-US" altLang="en-US">
              <a:ea typeface="ＭＳ Ｐゴシック" charset="-128"/>
            </a:endParaRPr>
          </a:p>
        </p:txBody>
      </p:sp>
      <p:sp>
        <p:nvSpPr>
          <p:cNvPr id="68610" name="Rectangle 3"/>
          <p:cNvSpPr>
            <a:spLocks noGrp="1" noChangeArrowheads="1"/>
          </p:cNvSpPr>
          <p:nvPr>
            <p:ph type="body" idx="1"/>
          </p:nvPr>
        </p:nvSpPr>
        <p:spPr/>
        <p:txBody>
          <a:bodyPr/>
          <a:lstStyle/>
          <a:p>
            <a:pPr eaLnBrk="1" hangingPunct="1"/>
            <a:endParaRPr lang="en-US" altLang="en-US">
              <a:ea typeface="ＭＳ Ｐゴシック" charset="-128"/>
            </a:endParaRPr>
          </a:p>
        </p:txBody>
      </p:sp>
      <p:pic>
        <p:nvPicPr>
          <p:cNvPr id="686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 Box 6"/>
          <p:cNvSpPr txBox="1">
            <a:spLocks noChangeArrowheads="1"/>
          </p:cNvSpPr>
          <p:nvPr/>
        </p:nvSpPr>
        <p:spPr bwMode="auto">
          <a:xfrm>
            <a:off x="762000" y="5257800"/>
            <a:ext cx="2895600" cy="806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130000"/>
              </a:lnSpc>
              <a:spcBef>
                <a:spcPct val="50000"/>
              </a:spcBef>
            </a:pPr>
            <a:r>
              <a:rPr lang="en-US" altLang="en-US" sz="1800" b="1">
                <a:latin typeface="Arial" charset="0"/>
              </a:rPr>
              <a:t>Adams-Onis Treaty of 1819 with Spain</a:t>
            </a:r>
          </a:p>
        </p:txBody>
      </p:sp>
      <p:sp>
        <p:nvSpPr>
          <p:cNvPr id="420873" name="Line 9"/>
          <p:cNvSpPr>
            <a:spLocks noChangeShapeType="1"/>
          </p:cNvSpPr>
          <p:nvPr/>
        </p:nvSpPr>
        <p:spPr bwMode="auto">
          <a:xfrm>
            <a:off x="2743200" y="5867400"/>
            <a:ext cx="4800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874" name="Line 10"/>
          <p:cNvSpPr>
            <a:spLocks noChangeShapeType="1"/>
          </p:cNvSpPr>
          <p:nvPr/>
        </p:nvSpPr>
        <p:spPr bwMode="auto">
          <a:xfrm flipV="1">
            <a:off x="2743200" y="5562600"/>
            <a:ext cx="1295400" cy="304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15" name="Text Box 11"/>
          <p:cNvSpPr txBox="1">
            <a:spLocks noChangeArrowheads="1"/>
          </p:cNvSpPr>
          <p:nvPr/>
        </p:nvSpPr>
        <p:spPr bwMode="auto">
          <a:xfrm>
            <a:off x="3048000" y="11430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a:latin typeface="Impact" charset="0"/>
              </a:rPr>
              <a:t>49</a:t>
            </a:r>
            <a:r>
              <a:rPr lang="en-US" altLang="en-US" baseline="30000">
                <a:latin typeface="Impact" charset="0"/>
              </a:rPr>
              <a:t>th</a:t>
            </a:r>
            <a:r>
              <a:rPr lang="en-US" altLang="en-US">
                <a:latin typeface="Impact" charset="0"/>
              </a:rPr>
              <a:t> Parallel</a:t>
            </a:r>
          </a:p>
        </p:txBody>
      </p:sp>
      <p:sp>
        <p:nvSpPr>
          <p:cNvPr id="68616" name="Line 12"/>
          <p:cNvSpPr>
            <a:spLocks noChangeShapeType="1"/>
          </p:cNvSpPr>
          <p:nvPr/>
        </p:nvSpPr>
        <p:spPr bwMode="auto">
          <a:xfrm>
            <a:off x="3276600" y="1524000"/>
            <a:ext cx="0" cy="38100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17" name="Line 13"/>
          <p:cNvSpPr>
            <a:spLocks noChangeShapeType="1"/>
          </p:cNvSpPr>
          <p:nvPr/>
        </p:nvSpPr>
        <p:spPr bwMode="auto">
          <a:xfrm>
            <a:off x="4343400" y="1524000"/>
            <a:ext cx="76200" cy="53340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18" name="Text Box 14"/>
          <p:cNvSpPr txBox="1">
            <a:spLocks noChangeArrowheads="1"/>
          </p:cNvSpPr>
          <p:nvPr/>
        </p:nvSpPr>
        <p:spPr bwMode="auto">
          <a:xfrm>
            <a:off x="4267200" y="6003925"/>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2000">
                <a:latin typeface="Impact" charset="0"/>
              </a:rPr>
              <a:t>Texas</a:t>
            </a:r>
          </a:p>
        </p:txBody>
      </p:sp>
      <p:sp>
        <p:nvSpPr>
          <p:cNvPr id="420879" name="Line 15"/>
          <p:cNvSpPr>
            <a:spLocks noChangeShapeType="1"/>
          </p:cNvSpPr>
          <p:nvPr/>
        </p:nvSpPr>
        <p:spPr bwMode="auto">
          <a:xfrm flipH="1" flipV="1">
            <a:off x="2209800" y="2895600"/>
            <a:ext cx="152400" cy="2362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0873"/>
                                        </p:tgtEl>
                                        <p:attrNameLst>
                                          <p:attrName>style.visibility</p:attrName>
                                        </p:attrNameLst>
                                      </p:cBhvr>
                                      <p:to>
                                        <p:strVal val="visible"/>
                                      </p:to>
                                    </p:set>
                                    <p:animEffect transition="in" filter="dissolve">
                                      <p:cBhvr>
                                        <p:cTn id="7" dur="500"/>
                                        <p:tgtEl>
                                          <p:spTgt spid="4208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20874"/>
                                        </p:tgtEl>
                                        <p:attrNameLst>
                                          <p:attrName>style.visibility</p:attrName>
                                        </p:attrNameLst>
                                      </p:cBhvr>
                                      <p:to>
                                        <p:strVal val="visible"/>
                                      </p:to>
                                    </p:set>
                                    <p:animEffect transition="in" filter="wipe(down)">
                                      <p:cBhvr>
                                        <p:cTn id="12" dur="580">
                                          <p:stCondLst>
                                            <p:cond delay="0"/>
                                          </p:stCondLst>
                                        </p:cTn>
                                        <p:tgtEl>
                                          <p:spTgt spid="420874"/>
                                        </p:tgtEl>
                                      </p:cBhvr>
                                    </p:animEffect>
                                    <p:anim calcmode="lin" valueType="num">
                                      <p:cBhvr>
                                        <p:cTn id="13" dur="1822" tmFilter="0,0; 0.14,0.36; 0.43,0.73; 0.71,0.91; 1.0,1.0">
                                          <p:stCondLst>
                                            <p:cond delay="0"/>
                                          </p:stCondLst>
                                        </p:cTn>
                                        <p:tgtEl>
                                          <p:spTgt spid="42087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2087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2087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2087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20874"/>
                                        </p:tgtEl>
                                        <p:attrNameLst>
                                          <p:attrName>ppt_y</p:attrName>
                                        </p:attrNameLst>
                                      </p:cBhvr>
                                      <p:tavLst>
                                        <p:tav tm="0" fmla="#ppt_y-sin(pi*$)/81">
                                          <p:val>
                                            <p:fltVal val="0"/>
                                          </p:val>
                                        </p:tav>
                                        <p:tav tm="100000">
                                          <p:val>
                                            <p:fltVal val="1"/>
                                          </p:val>
                                        </p:tav>
                                      </p:tavLst>
                                    </p:anim>
                                    <p:animScale>
                                      <p:cBhvr>
                                        <p:cTn id="18" dur="26">
                                          <p:stCondLst>
                                            <p:cond delay="650"/>
                                          </p:stCondLst>
                                        </p:cTn>
                                        <p:tgtEl>
                                          <p:spTgt spid="420874"/>
                                        </p:tgtEl>
                                      </p:cBhvr>
                                      <p:to x="100000" y="60000"/>
                                    </p:animScale>
                                    <p:animScale>
                                      <p:cBhvr>
                                        <p:cTn id="19" dur="166" decel="50000">
                                          <p:stCondLst>
                                            <p:cond delay="676"/>
                                          </p:stCondLst>
                                        </p:cTn>
                                        <p:tgtEl>
                                          <p:spTgt spid="420874"/>
                                        </p:tgtEl>
                                      </p:cBhvr>
                                      <p:to x="100000" y="100000"/>
                                    </p:animScale>
                                    <p:animScale>
                                      <p:cBhvr>
                                        <p:cTn id="20" dur="26">
                                          <p:stCondLst>
                                            <p:cond delay="1312"/>
                                          </p:stCondLst>
                                        </p:cTn>
                                        <p:tgtEl>
                                          <p:spTgt spid="420874"/>
                                        </p:tgtEl>
                                      </p:cBhvr>
                                      <p:to x="100000" y="80000"/>
                                    </p:animScale>
                                    <p:animScale>
                                      <p:cBhvr>
                                        <p:cTn id="21" dur="166" decel="50000">
                                          <p:stCondLst>
                                            <p:cond delay="1338"/>
                                          </p:stCondLst>
                                        </p:cTn>
                                        <p:tgtEl>
                                          <p:spTgt spid="420874"/>
                                        </p:tgtEl>
                                      </p:cBhvr>
                                      <p:to x="100000" y="100000"/>
                                    </p:animScale>
                                    <p:animScale>
                                      <p:cBhvr>
                                        <p:cTn id="22" dur="26">
                                          <p:stCondLst>
                                            <p:cond delay="1642"/>
                                          </p:stCondLst>
                                        </p:cTn>
                                        <p:tgtEl>
                                          <p:spTgt spid="420874"/>
                                        </p:tgtEl>
                                      </p:cBhvr>
                                      <p:to x="100000" y="90000"/>
                                    </p:animScale>
                                    <p:animScale>
                                      <p:cBhvr>
                                        <p:cTn id="23" dur="166" decel="50000">
                                          <p:stCondLst>
                                            <p:cond delay="1668"/>
                                          </p:stCondLst>
                                        </p:cTn>
                                        <p:tgtEl>
                                          <p:spTgt spid="420874"/>
                                        </p:tgtEl>
                                      </p:cBhvr>
                                      <p:to x="100000" y="100000"/>
                                    </p:animScale>
                                    <p:animScale>
                                      <p:cBhvr>
                                        <p:cTn id="24" dur="26">
                                          <p:stCondLst>
                                            <p:cond delay="1808"/>
                                          </p:stCondLst>
                                        </p:cTn>
                                        <p:tgtEl>
                                          <p:spTgt spid="420874"/>
                                        </p:tgtEl>
                                      </p:cBhvr>
                                      <p:to x="100000" y="95000"/>
                                    </p:animScale>
                                    <p:animScale>
                                      <p:cBhvr>
                                        <p:cTn id="25" dur="166" decel="50000">
                                          <p:stCondLst>
                                            <p:cond delay="1834"/>
                                          </p:stCondLst>
                                        </p:cTn>
                                        <p:tgtEl>
                                          <p:spTgt spid="420874"/>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20879"/>
                                        </p:tgtEl>
                                        <p:attrNameLst>
                                          <p:attrName>style.visibility</p:attrName>
                                        </p:attrNameLst>
                                      </p:cBhvr>
                                      <p:to>
                                        <p:strVal val="visible"/>
                                      </p:to>
                                    </p:set>
                                    <p:animEffect transition="in" filter="blinds(horizontal)">
                                      <p:cBhvr>
                                        <p:cTn id="30" dur="500"/>
                                        <p:tgtEl>
                                          <p:spTgt spid="420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73" grpId="0" animBg="1"/>
      <p:bldP spid="420874" grpId="0" animBg="1"/>
      <p:bldP spid="420879"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ue Radial">
  <a:themeElements>
    <a:clrScheme name="Blue Radial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Blue 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ue Radial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Blue Radial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Blue Radial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Blue Radial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Blue Radial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Book Antiqua Alternativ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AN_templat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2E5184"/>
      </a:hlink>
      <a:folHlink>
        <a:srgbClr val="FF0000"/>
      </a:folHlink>
    </a:clrScheme>
    <a:fontScheme name="TA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TA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AN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AN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AN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AN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AN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AN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AN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AN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AN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AN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AN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20742</TotalTime>
  <Words>783</Words>
  <Application>Microsoft Office PowerPoint</Application>
  <PresentationFormat>On-screen Show (4:3)</PresentationFormat>
  <Paragraphs>115</Paragraphs>
  <Slides>19</Slides>
  <Notes>16</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19</vt:i4>
      </vt:variant>
    </vt:vector>
  </HeadingPairs>
  <TitlesOfParts>
    <vt:vector size="25" baseType="lpstr">
      <vt:lpstr>Blank Presentation</vt:lpstr>
      <vt:lpstr>Blue Radial</vt:lpstr>
      <vt:lpstr>Default Design</vt:lpstr>
      <vt:lpstr>TAN_template</vt:lpstr>
      <vt:lpstr>Blends</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Jan 3, 2017 Do Now:</vt:lpstr>
      <vt:lpstr>Consider this cartoon from the late 1800’s. Use it as Evidence to support your ideas about the Monroe Doctrine.  Describe the Cartoon. What/ Who do you see?  What are they doing? What does your observation say about the time period?  </vt:lpstr>
      <vt:lpstr>PowerPoint Presentation</vt:lpstr>
      <vt:lpstr>PowerPoint Presentation</vt:lpstr>
      <vt:lpstr>PowerPoint Presentation</vt:lpstr>
      <vt:lpstr>Wednesday Paragraph </vt:lpstr>
    </vt:vector>
  </TitlesOfParts>
  <Company>CCSD/CCJHS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Federal Programs</dc:creator>
  <cp:lastModifiedBy>Michael Tuttle</cp:lastModifiedBy>
  <cp:revision>394</cp:revision>
  <dcterms:created xsi:type="dcterms:W3CDTF">2014-12-13T21:26:35Z</dcterms:created>
  <dcterms:modified xsi:type="dcterms:W3CDTF">2017-01-03T12:38:34Z</dcterms:modified>
</cp:coreProperties>
</file>